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1" r:id="rId2"/>
    <p:sldId id="262" r:id="rId3"/>
  </p:sldIdLst>
  <p:sldSz cx="14593888" cy="8208963"/>
  <p:notesSz cx="6805613" cy="99441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85" userDrawn="1">
          <p15:clr>
            <a:srgbClr val="A4A3A4"/>
          </p15:clr>
        </p15:guide>
        <p15:guide id="2" pos="45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FF"/>
    <a:srgbClr val="FFFF00"/>
    <a:srgbClr val="FF0000"/>
    <a:srgbClr val="FF9933"/>
    <a:srgbClr val="000000"/>
    <a:srgbClr val="EDDD0D"/>
    <a:srgbClr val="FFFFFF"/>
    <a:srgbClr val="0066FF"/>
    <a:srgbClr val="000099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92" autoAdjust="0"/>
    <p:restoredTop sz="99106" autoAdjust="0"/>
  </p:normalViewPr>
  <p:slideViewPr>
    <p:cSldViewPr showGuides="1">
      <p:cViewPr varScale="1">
        <p:scale>
          <a:sx n="94" d="100"/>
          <a:sy n="94" d="100"/>
        </p:scale>
        <p:origin x="-912" y="-114"/>
      </p:cViewPr>
      <p:guideLst>
        <p:guide orient="horz" pos="2585"/>
        <p:guide pos="45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8200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28" rIns="92257" bIns="46128" numCol="1" anchor="t" anchorCtr="0" compatLnSpc="1">
            <a:prstTxWarp prst="textNoShape">
              <a:avLst/>
            </a:prstTxWarp>
          </a:bodyPr>
          <a:lstStyle>
            <a:lvl1pPr defTabSz="92196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5827" y="0"/>
            <a:ext cx="2948200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28" rIns="92257" bIns="46128" numCol="1" anchor="t" anchorCtr="0" compatLnSpc="1">
            <a:prstTxWarp prst="textNoShape">
              <a:avLst/>
            </a:prstTxWarp>
          </a:bodyPr>
          <a:lstStyle>
            <a:lvl1pPr algn="r" defTabSz="92196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6125"/>
            <a:ext cx="662781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721" y="4724322"/>
            <a:ext cx="5444172" cy="4473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28" rIns="92257" bIns="461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45466"/>
            <a:ext cx="2948200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28" rIns="92257" bIns="46128" numCol="1" anchor="b" anchorCtr="0" compatLnSpc="1">
            <a:prstTxWarp prst="textNoShape">
              <a:avLst/>
            </a:prstTxWarp>
          </a:bodyPr>
          <a:lstStyle>
            <a:lvl1pPr defTabSz="921968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5827" y="9445466"/>
            <a:ext cx="2948200" cy="49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57" tIns="46128" rIns="92257" bIns="46128" numCol="1" anchor="b" anchorCtr="0" compatLnSpc="1">
            <a:prstTxWarp prst="textNoShape">
              <a:avLst/>
            </a:prstTxWarp>
          </a:bodyPr>
          <a:lstStyle>
            <a:lvl1pPr algn="r" defTabSz="920680">
              <a:defRPr sz="1200"/>
            </a:lvl1pPr>
          </a:lstStyle>
          <a:p>
            <a:fld id="{EC63BFAC-0549-4553-94D7-CAE0C1CC61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49415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4149" y="2549525"/>
            <a:ext cx="12405590" cy="17605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88299" y="4651376"/>
            <a:ext cx="10217291" cy="2098675"/>
          </a:xfrm>
        </p:spPr>
        <p:txBody>
          <a:bodyPr/>
          <a:lstStyle>
            <a:lvl1pPr marL="0" indent="0" algn="ctr">
              <a:buNone/>
              <a:defRPr/>
            </a:lvl1pPr>
            <a:lvl2pPr marL="645749" indent="0" algn="ctr">
              <a:buNone/>
              <a:defRPr/>
            </a:lvl2pPr>
            <a:lvl3pPr marL="1291499" indent="0" algn="ctr">
              <a:buNone/>
              <a:defRPr/>
            </a:lvl3pPr>
            <a:lvl4pPr marL="1937248" indent="0" algn="ctr">
              <a:buNone/>
              <a:defRPr/>
            </a:lvl4pPr>
            <a:lvl5pPr marL="2582997" indent="0" algn="ctr">
              <a:buNone/>
              <a:defRPr/>
            </a:lvl5pPr>
            <a:lvl6pPr marL="3228746" indent="0" algn="ctr">
              <a:buNone/>
              <a:defRPr/>
            </a:lvl6pPr>
            <a:lvl7pPr marL="3874496" indent="0" algn="ctr">
              <a:buNone/>
              <a:defRPr/>
            </a:lvl7pPr>
            <a:lvl8pPr marL="4520245" indent="0" algn="ctr">
              <a:buNone/>
              <a:defRPr/>
            </a:lvl8pPr>
            <a:lvl9pPr marL="516599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D0BE6-0089-4AC2-86A8-2B33C3CD6F6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1313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909763-BC62-41A6-AEC8-12AF96278EF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876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2444" y="5275263"/>
            <a:ext cx="12405590" cy="1630362"/>
          </a:xfrm>
        </p:spPr>
        <p:txBody>
          <a:bodyPr anchor="t"/>
          <a:lstStyle>
            <a:lvl1pPr algn="l">
              <a:defRPr sz="565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52444" y="3479801"/>
            <a:ext cx="12405590" cy="1795463"/>
          </a:xfrm>
        </p:spPr>
        <p:txBody>
          <a:bodyPr anchor="b"/>
          <a:lstStyle>
            <a:lvl1pPr marL="0" indent="0">
              <a:buNone/>
              <a:defRPr sz="2825"/>
            </a:lvl1pPr>
            <a:lvl2pPr marL="645749" indent="0">
              <a:buNone/>
              <a:defRPr sz="2542"/>
            </a:lvl2pPr>
            <a:lvl3pPr marL="1291499" indent="0">
              <a:buNone/>
              <a:defRPr sz="2260"/>
            </a:lvl3pPr>
            <a:lvl4pPr marL="1937248" indent="0">
              <a:buNone/>
              <a:defRPr sz="1977"/>
            </a:lvl4pPr>
            <a:lvl5pPr marL="2582997" indent="0">
              <a:buNone/>
              <a:defRPr sz="1977"/>
            </a:lvl5pPr>
            <a:lvl6pPr marL="3228746" indent="0">
              <a:buNone/>
              <a:defRPr sz="1977"/>
            </a:lvl6pPr>
            <a:lvl7pPr marL="3874496" indent="0">
              <a:buNone/>
              <a:defRPr sz="1977"/>
            </a:lvl7pPr>
            <a:lvl8pPr marL="4520245" indent="0">
              <a:buNone/>
              <a:defRPr sz="1977"/>
            </a:lvl8pPr>
            <a:lvl9pPr marL="5165994" indent="0">
              <a:buNone/>
              <a:defRPr sz="197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1EE09B-8C7D-4D27-B17F-8BC50355C8C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292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28687" y="1916113"/>
            <a:ext cx="6459515" cy="5416550"/>
          </a:xfrm>
        </p:spPr>
        <p:txBody>
          <a:bodyPr/>
          <a:lstStyle>
            <a:lvl1pPr>
              <a:defRPr sz="3955"/>
            </a:lvl1pPr>
            <a:lvl2pPr>
              <a:defRPr sz="3390"/>
            </a:lvl2pPr>
            <a:lvl3pPr>
              <a:defRPr sz="2825"/>
            </a:lvl3pPr>
            <a:lvl4pPr>
              <a:defRPr sz="2542"/>
            </a:lvl4pPr>
            <a:lvl5pPr>
              <a:defRPr sz="2542"/>
            </a:lvl5pPr>
            <a:lvl6pPr>
              <a:defRPr sz="2542"/>
            </a:lvl6pPr>
            <a:lvl7pPr>
              <a:defRPr sz="2542"/>
            </a:lvl7pPr>
            <a:lvl8pPr>
              <a:defRPr sz="2542"/>
            </a:lvl8pPr>
            <a:lvl9pPr>
              <a:defRPr sz="254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403445" y="1916113"/>
            <a:ext cx="6461758" cy="5416550"/>
          </a:xfrm>
        </p:spPr>
        <p:txBody>
          <a:bodyPr/>
          <a:lstStyle>
            <a:lvl1pPr>
              <a:defRPr sz="3955"/>
            </a:lvl1pPr>
            <a:lvl2pPr>
              <a:defRPr sz="3390"/>
            </a:lvl2pPr>
            <a:lvl3pPr>
              <a:defRPr sz="2825"/>
            </a:lvl3pPr>
            <a:lvl4pPr>
              <a:defRPr sz="2542"/>
            </a:lvl4pPr>
            <a:lvl5pPr>
              <a:defRPr sz="2542"/>
            </a:lvl5pPr>
            <a:lvl6pPr>
              <a:defRPr sz="2542"/>
            </a:lvl6pPr>
            <a:lvl7pPr>
              <a:defRPr sz="2542"/>
            </a:lvl7pPr>
            <a:lvl8pPr>
              <a:defRPr sz="2542"/>
            </a:lvl8pPr>
            <a:lvl9pPr>
              <a:defRPr sz="254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362154-3440-414D-B2BD-4B2059732E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74578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8686" y="1836738"/>
            <a:ext cx="6448305" cy="766762"/>
          </a:xfrm>
        </p:spPr>
        <p:txBody>
          <a:bodyPr anchor="b"/>
          <a:lstStyle>
            <a:lvl1pPr marL="0" indent="0">
              <a:buNone/>
              <a:defRPr sz="3390" b="1"/>
            </a:lvl1pPr>
            <a:lvl2pPr marL="645749" indent="0">
              <a:buNone/>
              <a:defRPr sz="2825" b="1"/>
            </a:lvl2pPr>
            <a:lvl3pPr marL="1291499" indent="0">
              <a:buNone/>
              <a:defRPr sz="2542" b="1"/>
            </a:lvl3pPr>
            <a:lvl4pPr marL="1937248" indent="0">
              <a:buNone/>
              <a:defRPr sz="2260" b="1"/>
            </a:lvl4pPr>
            <a:lvl5pPr marL="2582997" indent="0">
              <a:buNone/>
              <a:defRPr sz="2260" b="1"/>
            </a:lvl5pPr>
            <a:lvl6pPr marL="3228746" indent="0">
              <a:buNone/>
              <a:defRPr sz="2260" b="1"/>
            </a:lvl6pPr>
            <a:lvl7pPr marL="3874496" indent="0">
              <a:buNone/>
              <a:defRPr sz="2260" b="1"/>
            </a:lvl7pPr>
            <a:lvl8pPr marL="4520245" indent="0">
              <a:buNone/>
              <a:defRPr sz="2260" b="1"/>
            </a:lvl8pPr>
            <a:lvl9pPr marL="5165994" indent="0">
              <a:buNone/>
              <a:defRPr sz="226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28686" y="2603501"/>
            <a:ext cx="6448305" cy="4729163"/>
          </a:xfrm>
        </p:spPr>
        <p:txBody>
          <a:bodyPr/>
          <a:lstStyle>
            <a:lvl1pPr>
              <a:defRPr sz="3390"/>
            </a:lvl1pPr>
            <a:lvl2pPr>
              <a:defRPr sz="2825"/>
            </a:lvl2pPr>
            <a:lvl3pPr>
              <a:defRPr sz="2542"/>
            </a:lvl3pPr>
            <a:lvl4pPr>
              <a:defRPr sz="2260"/>
            </a:lvl4pPr>
            <a:lvl5pPr>
              <a:defRPr sz="2260"/>
            </a:lvl5pPr>
            <a:lvl6pPr>
              <a:defRPr sz="2260"/>
            </a:lvl6pPr>
            <a:lvl7pPr>
              <a:defRPr sz="2260"/>
            </a:lvl7pPr>
            <a:lvl8pPr>
              <a:defRPr sz="2260"/>
            </a:lvl8pPr>
            <a:lvl9pPr>
              <a:defRPr sz="226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412413" y="1836738"/>
            <a:ext cx="6452790" cy="766762"/>
          </a:xfrm>
        </p:spPr>
        <p:txBody>
          <a:bodyPr anchor="b"/>
          <a:lstStyle>
            <a:lvl1pPr marL="0" indent="0">
              <a:buNone/>
              <a:defRPr sz="3390" b="1"/>
            </a:lvl1pPr>
            <a:lvl2pPr marL="645749" indent="0">
              <a:buNone/>
              <a:defRPr sz="2825" b="1"/>
            </a:lvl2pPr>
            <a:lvl3pPr marL="1291499" indent="0">
              <a:buNone/>
              <a:defRPr sz="2542" b="1"/>
            </a:lvl3pPr>
            <a:lvl4pPr marL="1937248" indent="0">
              <a:buNone/>
              <a:defRPr sz="2260" b="1"/>
            </a:lvl4pPr>
            <a:lvl5pPr marL="2582997" indent="0">
              <a:buNone/>
              <a:defRPr sz="2260" b="1"/>
            </a:lvl5pPr>
            <a:lvl6pPr marL="3228746" indent="0">
              <a:buNone/>
              <a:defRPr sz="2260" b="1"/>
            </a:lvl6pPr>
            <a:lvl7pPr marL="3874496" indent="0">
              <a:buNone/>
              <a:defRPr sz="2260" b="1"/>
            </a:lvl7pPr>
            <a:lvl8pPr marL="4520245" indent="0">
              <a:buNone/>
              <a:defRPr sz="2260" b="1"/>
            </a:lvl8pPr>
            <a:lvl9pPr marL="5165994" indent="0">
              <a:buNone/>
              <a:defRPr sz="226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7412413" y="2603501"/>
            <a:ext cx="6452790" cy="4729163"/>
          </a:xfrm>
        </p:spPr>
        <p:txBody>
          <a:bodyPr/>
          <a:lstStyle>
            <a:lvl1pPr>
              <a:defRPr sz="3390"/>
            </a:lvl1pPr>
            <a:lvl2pPr>
              <a:defRPr sz="2825"/>
            </a:lvl2pPr>
            <a:lvl3pPr>
              <a:defRPr sz="2542"/>
            </a:lvl3pPr>
            <a:lvl4pPr>
              <a:defRPr sz="2260"/>
            </a:lvl4pPr>
            <a:lvl5pPr>
              <a:defRPr sz="2260"/>
            </a:lvl5pPr>
            <a:lvl6pPr>
              <a:defRPr sz="2260"/>
            </a:lvl6pPr>
            <a:lvl7pPr>
              <a:defRPr sz="2260"/>
            </a:lvl7pPr>
            <a:lvl8pPr>
              <a:defRPr sz="2260"/>
            </a:lvl8pPr>
            <a:lvl9pPr>
              <a:defRPr sz="226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F802B0-6128-4ADD-BC6E-BC513EDF16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107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6DF8C3-1FF4-408A-BC28-FE2B5968A1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96421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F1A17B-1E47-44E3-A47E-24755ECFDF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36373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8687" y="327025"/>
            <a:ext cx="4802597" cy="1390650"/>
          </a:xfrm>
        </p:spPr>
        <p:txBody>
          <a:bodyPr anchor="b"/>
          <a:lstStyle>
            <a:lvl1pPr algn="l">
              <a:defRPr sz="282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06168" y="327025"/>
            <a:ext cx="8159034" cy="7005638"/>
          </a:xfrm>
        </p:spPr>
        <p:txBody>
          <a:bodyPr/>
          <a:lstStyle>
            <a:lvl1pPr>
              <a:defRPr sz="4520"/>
            </a:lvl1pPr>
            <a:lvl2pPr>
              <a:defRPr sz="3955"/>
            </a:lvl2pPr>
            <a:lvl3pPr>
              <a:defRPr sz="3390"/>
            </a:lvl3pPr>
            <a:lvl4pPr>
              <a:defRPr sz="2825"/>
            </a:lvl4pPr>
            <a:lvl5pPr>
              <a:defRPr sz="2825"/>
            </a:lvl5pPr>
            <a:lvl6pPr>
              <a:defRPr sz="2825"/>
            </a:lvl6pPr>
            <a:lvl7pPr>
              <a:defRPr sz="2825"/>
            </a:lvl7pPr>
            <a:lvl8pPr>
              <a:defRPr sz="2825"/>
            </a:lvl8pPr>
            <a:lvl9pPr>
              <a:defRPr sz="28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28687" y="1717675"/>
            <a:ext cx="4802597" cy="5614988"/>
          </a:xfrm>
        </p:spPr>
        <p:txBody>
          <a:bodyPr/>
          <a:lstStyle>
            <a:lvl1pPr marL="0" indent="0">
              <a:buNone/>
              <a:defRPr sz="1977"/>
            </a:lvl1pPr>
            <a:lvl2pPr marL="645749" indent="0">
              <a:buNone/>
              <a:defRPr sz="1695"/>
            </a:lvl2pPr>
            <a:lvl3pPr marL="1291499" indent="0">
              <a:buNone/>
              <a:defRPr sz="1412"/>
            </a:lvl3pPr>
            <a:lvl4pPr marL="1937248" indent="0">
              <a:buNone/>
              <a:defRPr sz="1271"/>
            </a:lvl4pPr>
            <a:lvl5pPr marL="2582997" indent="0">
              <a:buNone/>
              <a:defRPr sz="1271"/>
            </a:lvl5pPr>
            <a:lvl6pPr marL="3228746" indent="0">
              <a:buNone/>
              <a:defRPr sz="1271"/>
            </a:lvl6pPr>
            <a:lvl7pPr marL="3874496" indent="0">
              <a:buNone/>
              <a:defRPr sz="1271"/>
            </a:lvl7pPr>
            <a:lvl8pPr marL="4520245" indent="0">
              <a:buNone/>
              <a:defRPr sz="1271"/>
            </a:lvl8pPr>
            <a:lvl9pPr marL="5165994" indent="0">
              <a:buNone/>
              <a:defRPr sz="127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EEABCE-F5FC-4B68-BEC0-57B359286B8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73963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0931" y="5746751"/>
            <a:ext cx="8755436" cy="677863"/>
          </a:xfrm>
        </p:spPr>
        <p:txBody>
          <a:bodyPr anchor="b"/>
          <a:lstStyle>
            <a:lvl1pPr algn="l">
              <a:defRPr sz="282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860931" y="733426"/>
            <a:ext cx="8755436" cy="4926013"/>
          </a:xfrm>
        </p:spPr>
        <p:txBody>
          <a:bodyPr/>
          <a:lstStyle>
            <a:lvl1pPr marL="0" indent="0">
              <a:buNone/>
              <a:defRPr sz="4520"/>
            </a:lvl1pPr>
            <a:lvl2pPr marL="645749" indent="0">
              <a:buNone/>
              <a:defRPr sz="3955"/>
            </a:lvl2pPr>
            <a:lvl3pPr marL="1291499" indent="0">
              <a:buNone/>
              <a:defRPr sz="3390"/>
            </a:lvl3pPr>
            <a:lvl4pPr marL="1937248" indent="0">
              <a:buNone/>
              <a:defRPr sz="2825"/>
            </a:lvl4pPr>
            <a:lvl5pPr marL="2582997" indent="0">
              <a:buNone/>
              <a:defRPr sz="2825"/>
            </a:lvl5pPr>
            <a:lvl6pPr marL="3228746" indent="0">
              <a:buNone/>
              <a:defRPr sz="2825"/>
            </a:lvl6pPr>
            <a:lvl7pPr marL="3874496" indent="0">
              <a:buNone/>
              <a:defRPr sz="2825"/>
            </a:lvl7pPr>
            <a:lvl8pPr marL="4520245" indent="0">
              <a:buNone/>
              <a:defRPr sz="2825"/>
            </a:lvl8pPr>
            <a:lvl9pPr marL="5165994" indent="0">
              <a:buNone/>
              <a:defRPr sz="2825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60931" y="6424613"/>
            <a:ext cx="8755436" cy="963612"/>
          </a:xfrm>
        </p:spPr>
        <p:txBody>
          <a:bodyPr/>
          <a:lstStyle>
            <a:lvl1pPr marL="0" indent="0">
              <a:buNone/>
              <a:defRPr sz="1977"/>
            </a:lvl1pPr>
            <a:lvl2pPr marL="645749" indent="0">
              <a:buNone/>
              <a:defRPr sz="1695"/>
            </a:lvl2pPr>
            <a:lvl3pPr marL="1291499" indent="0">
              <a:buNone/>
              <a:defRPr sz="1412"/>
            </a:lvl3pPr>
            <a:lvl4pPr marL="1937248" indent="0">
              <a:buNone/>
              <a:defRPr sz="1271"/>
            </a:lvl4pPr>
            <a:lvl5pPr marL="2582997" indent="0">
              <a:buNone/>
              <a:defRPr sz="1271"/>
            </a:lvl5pPr>
            <a:lvl6pPr marL="3228746" indent="0">
              <a:buNone/>
              <a:defRPr sz="1271"/>
            </a:lvl6pPr>
            <a:lvl7pPr marL="3874496" indent="0">
              <a:buNone/>
              <a:defRPr sz="1271"/>
            </a:lvl7pPr>
            <a:lvl8pPr marL="4520245" indent="0">
              <a:buNone/>
              <a:defRPr sz="1271"/>
            </a:lvl8pPr>
            <a:lvl9pPr marL="5165994" indent="0">
              <a:buNone/>
              <a:defRPr sz="127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D31FA8-6D8C-490C-8781-8C78571FFA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209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7B57BC-7D3F-41C6-B6E7-E4CD6834C9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38233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582754" y="328613"/>
            <a:ext cx="3282448" cy="7004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28686" y="328613"/>
            <a:ext cx="9638826" cy="7004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0E65A5-3F53-4AE2-BEC0-1122AFC3FE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41541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728686" y="328613"/>
            <a:ext cx="13136516" cy="70040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A2D86-E298-4647-A8A7-C486E3C6CBF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33442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728686" y="328614"/>
            <a:ext cx="13136516" cy="13684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28687" y="1916114"/>
            <a:ext cx="6459515" cy="26320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7403445" y="1916114"/>
            <a:ext cx="6461758" cy="26320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728687" y="4700589"/>
            <a:ext cx="6459515" cy="26320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7403445" y="4700589"/>
            <a:ext cx="6461758" cy="26320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51C61E-CE15-4555-ADF3-7BC0CF49717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9339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28686" y="328614"/>
            <a:ext cx="13136516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5868" tIns="52934" rIns="105868" bIns="5293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8686" y="1916113"/>
            <a:ext cx="13136516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5868" tIns="52934" rIns="105868" bIns="52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8686" y="7475538"/>
            <a:ext cx="3405763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5868" tIns="52934" rIns="105868" bIns="52934" numCol="1" anchor="t" anchorCtr="0" compatLnSpc="1">
            <a:prstTxWarp prst="textNoShape">
              <a:avLst/>
            </a:prstTxWarp>
          </a:bodyPr>
          <a:lstStyle>
            <a:lvl1pPr>
              <a:defRPr sz="2401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986451" y="7475538"/>
            <a:ext cx="4620987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5868" tIns="52934" rIns="105868" bIns="52934" numCol="1" anchor="t" anchorCtr="0" compatLnSpc="1">
            <a:prstTxWarp prst="textNoShape">
              <a:avLst/>
            </a:prstTxWarp>
          </a:bodyPr>
          <a:lstStyle>
            <a:lvl1pPr algn="ctr">
              <a:defRPr sz="2401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459439" y="7475538"/>
            <a:ext cx="3405763" cy="56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5868" tIns="52934" rIns="105868" bIns="52934" numCol="1" anchor="t" anchorCtr="0" compatLnSpc="1">
            <a:prstTxWarp prst="textNoShape">
              <a:avLst/>
            </a:prstTxWarp>
          </a:bodyPr>
          <a:lstStyle>
            <a:lvl1pPr algn="r">
              <a:defRPr sz="2401"/>
            </a:lvl1pPr>
          </a:lstStyle>
          <a:p>
            <a:fld id="{FF9195CB-1A57-4846-B455-5862E2F9364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1495538" rtl="0" eaLnBrk="0" fontAlgn="base" hangingPunct="0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+mj-lt"/>
          <a:ea typeface="+mj-ea"/>
          <a:cs typeface="+mj-cs"/>
        </a:defRPr>
      </a:lvl1pPr>
      <a:lvl2pPr algn="ctr" defTabSz="1495538" rtl="0" eaLnBrk="0" fontAlgn="base" hangingPunct="0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2pPr>
      <a:lvl3pPr algn="ctr" defTabSz="1495538" rtl="0" eaLnBrk="0" fontAlgn="base" hangingPunct="0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3pPr>
      <a:lvl4pPr algn="ctr" defTabSz="1495538" rtl="0" eaLnBrk="0" fontAlgn="base" hangingPunct="0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4pPr>
      <a:lvl5pPr algn="ctr" defTabSz="1495538" rtl="0" eaLnBrk="0" fontAlgn="base" hangingPunct="0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5pPr>
      <a:lvl6pPr marL="645749" algn="ctr" defTabSz="1495538" rtl="0" fontAlgn="base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6pPr>
      <a:lvl7pPr marL="1291499" algn="ctr" defTabSz="1495538" rtl="0" fontAlgn="base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7pPr>
      <a:lvl8pPr marL="1937248" algn="ctr" defTabSz="1495538" rtl="0" fontAlgn="base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8pPr>
      <a:lvl9pPr marL="2582997" algn="ctr" defTabSz="1495538" rtl="0" fontAlgn="base">
        <a:spcBef>
          <a:spcPct val="0"/>
        </a:spcBef>
        <a:spcAft>
          <a:spcPct val="0"/>
        </a:spcAft>
        <a:defRPr sz="7203">
          <a:solidFill>
            <a:schemeClr val="tx2"/>
          </a:solidFill>
          <a:latin typeface="Arial" pitchFamily="34" charset="0"/>
        </a:defRPr>
      </a:lvl9pPr>
    </p:titleStyle>
    <p:bodyStyle>
      <a:lvl1pPr marL="560546" indent="-560546" algn="l" defTabSz="1495538" rtl="0" eaLnBrk="0" fontAlgn="base" hangingPunct="0">
        <a:spcBef>
          <a:spcPct val="20000"/>
        </a:spcBef>
        <a:spcAft>
          <a:spcPct val="0"/>
        </a:spcAft>
        <a:buChar char="•"/>
        <a:defRPr sz="5226">
          <a:solidFill>
            <a:schemeClr val="tx1"/>
          </a:solidFill>
          <a:latin typeface="+mn-lt"/>
          <a:ea typeface="+mn-ea"/>
          <a:cs typeface="+mn-cs"/>
        </a:defRPr>
      </a:lvl1pPr>
      <a:lvl2pPr marL="1215264" indent="-466374" algn="l" defTabSz="1495538" rtl="0" eaLnBrk="0" fontAlgn="base" hangingPunct="0">
        <a:spcBef>
          <a:spcPct val="20000"/>
        </a:spcBef>
        <a:spcAft>
          <a:spcPct val="0"/>
        </a:spcAft>
        <a:buChar char="–"/>
        <a:defRPr sz="4520">
          <a:solidFill>
            <a:schemeClr val="tx1"/>
          </a:solidFill>
          <a:latin typeface="+mn-lt"/>
        </a:defRPr>
      </a:lvl2pPr>
      <a:lvl3pPr marL="1872225" indent="-376687" algn="l" defTabSz="1495538" rtl="0" eaLnBrk="0" fontAlgn="base" hangingPunct="0">
        <a:spcBef>
          <a:spcPct val="20000"/>
        </a:spcBef>
        <a:spcAft>
          <a:spcPct val="0"/>
        </a:spcAft>
        <a:buChar char="•"/>
        <a:defRPr sz="3955">
          <a:solidFill>
            <a:schemeClr val="tx1"/>
          </a:solidFill>
          <a:latin typeface="+mn-lt"/>
        </a:defRPr>
      </a:lvl3pPr>
      <a:lvl4pPr marL="2618872" indent="-374446" algn="l" defTabSz="1495538" rtl="0" eaLnBrk="0" fontAlgn="base" hangingPunct="0">
        <a:spcBef>
          <a:spcPct val="20000"/>
        </a:spcBef>
        <a:spcAft>
          <a:spcPct val="0"/>
        </a:spcAft>
        <a:buChar char="–"/>
        <a:defRPr sz="3249">
          <a:solidFill>
            <a:schemeClr val="tx1"/>
          </a:solidFill>
          <a:latin typeface="+mn-lt"/>
        </a:defRPr>
      </a:lvl4pPr>
      <a:lvl5pPr marL="3367762" indent="-376687" algn="l" defTabSz="1495538" rtl="0" eaLnBrk="0" fontAlgn="base" hangingPunct="0">
        <a:spcBef>
          <a:spcPct val="20000"/>
        </a:spcBef>
        <a:spcAft>
          <a:spcPct val="0"/>
        </a:spcAft>
        <a:buChar char="»"/>
        <a:defRPr sz="3249">
          <a:solidFill>
            <a:schemeClr val="tx1"/>
          </a:solidFill>
          <a:latin typeface="+mn-lt"/>
        </a:defRPr>
      </a:lvl5pPr>
      <a:lvl6pPr marL="4013511" indent="-376687" algn="l" defTabSz="1495538" rtl="0" fontAlgn="base">
        <a:spcBef>
          <a:spcPct val="20000"/>
        </a:spcBef>
        <a:spcAft>
          <a:spcPct val="0"/>
        </a:spcAft>
        <a:buChar char="»"/>
        <a:defRPr sz="3249">
          <a:solidFill>
            <a:schemeClr val="tx1"/>
          </a:solidFill>
          <a:latin typeface="+mn-lt"/>
        </a:defRPr>
      </a:lvl6pPr>
      <a:lvl7pPr marL="4659260" indent="-376687" algn="l" defTabSz="1495538" rtl="0" fontAlgn="base">
        <a:spcBef>
          <a:spcPct val="20000"/>
        </a:spcBef>
        <a:spcAft>
          <a:spcPct val="0"/>
        </a:spcAft>
        <a:buChar char="»"/>
        <a:defRPr sz="3249">
          <a:solidFill>
            <a:schemeClr val="tx1"/>
          </a:solidFill>
          <a:latin typeface="+mn-lt"/>
        </a:defRPr>
      </a:lvl7pPr>
      <a:lvl8pPr marL="5305010" indent="-376687" algn="l" defTabSz="1495538" rtl="0" fontAlgn="base">
        <a:spcBef>
          <a:spcPct val="20000"/>
        </a:spcBef>
        <a:spcAft>
          <a:spcPct val="0"/>
        </a:spcAft>
        <a:buChar char="»"/>
        <a:defRPr sz="3249">
          <a:solidFill>
            <a:schemeClr val="tx1"/>
          </a:solidFill>
          <a:latin typeface="+mn-lt"/>
        </a:defRPr>
      </a:lvl8pPr>
      <a:lvl9pPr marL="5950759" indent="-376687" algn="l" defTabSz="1495538" rtl="0" fontAlgn="base">
        <a:spcBef>
          <a:spcPct val="20000"/>
        </a:spcBef>
        <a:spcAft>
          <a:spcPct val="0"/>
        </a:spcAft>
        <a:buChar char="»"/>
        <a:defRPr sz="3249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1pPr>
      <a:lvl2pPr marL="645749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2pPr>
      <a:lvl3pPr marL="1291499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3pPr>
      <a:lvl4pPr marL="1937248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4pPr>
      <a:lvl5pPr marL="2582997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5pPr>
      <a:lvl6pPr marL="3228746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6pPr>
      <a:lvl7pPr marL="3874496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7pPr>
      <a:lvl8pPr marL="4520245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8pPr>
      <a:lvl9pPr marL="5165994" algn="l" defTabSz="1291499" rtl="0" eaLnBrk="1" latinLnBrk="0" hangingPunct="1">
        <a:defRPr sz="254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50" y="-18412"/>
            <a:ext cx="14611862" cy="82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15"/>
          <p:cNvSpPr txBox="1">
            <a:spLocks noChangeArrowheads="1"/>
          </p:cNvSpPr>
          <p:nvPr/>
        </p:nvSpPr>
        <p:spPr bwMode="auto">
          <a:xfrm>
            <a:off x="178" y="58"/>
            <a:ext cx="14593534" cy="863982"/>
          </a:xfrm>
          <a:prstGeom prst="rect">
            <a:avLst/>
          </a:prstGeom>
          <a:solidFill>
            <a:srgbClr val="204D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493" tIns="39242" rIns="78493" bIns="39242" rtlCol="0" anchor="ctr"/>
          <a:lstStyle>
            <a:defPPr>
              <a:defRPr lang="ru-RU"/>
            </a:defPPr>
            <a:lvl1pPr algn="ctr" defTabSz="879373">
              <a:defRPr sz="1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КОСМИЧЕСКИЙ СНИМОК</a:t>
            </a:r>
          </a:p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ЗАДЫМЛЕНИЯ НА ТЕРРИТОРИИ </a:t>
            </a:r>
            <a:r>
              <a:rPr lang="ru-RU" alt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</a:t>
            </a: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данным космического мониторинга </a:t>
            </a:r>
            <a:r>
              <a:rPr lang="ru-RU" alt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28.07.2024)</a:t>
            </a: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stomShape 38"/>
          <p:cNvSpPr/>
          <p:nvPr/>
        </p:nvSpPr>
        <p:spPr>
          <a:xfrm>
            <a:off x="0" y="874531"/>
            <a:ext cx="2653474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 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TERRA/AQUA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28.07.2024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48"/>
          <p:cNvSpPr txBox="1">
            <a:spLocks noChangeArrowheads="1"/>
          </p:cNvSpPr>
          <p:nvPr/>
        </p:nvSpPr>
        <p:spPr bwMode="auto">
          <a:xfrm>
            <a:off x="16526" y="7683344"/>
            <a:ext cx="2296284" cy="49243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xtLst/>
        </p:spPr>
        <p:txBody>
          <a:bodyPr wrap="square" lIns="91437" tIns="45718" rIns="91437" bIns="45718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647379" eaLnBrk="0" hangingPunct="0"/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ветра на 29.0</a:t>
            </a:r>
            <a:r>
              <a:rPr lang="en-US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.2024</a:t>
            </a:r>
            <a:endParaRPr lang="ru-RU" alt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47379" eaLnBrk="0" hangingPunct="0"/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alt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 м</a:t>
            </a:r>
            <a:r>
              <a:rPr lang="en-US" alt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</p:txBody>
      </p:sp>
      <p:sp>
        <p:nvSpPr>
          <p:cNvPr id="52" name="CustomShape 37"/>
          <p:cNvSpPr/>
          <p:nvPr/>
        </p:nvSpPr>
        <p:spPr>
          <a:xfrm>
            <a:off x="8528659" y="6574824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Бурятия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CustomShape 37"/>
          <p:cNvSpPr/>
          <p:nvPr/>
        </p:nvSpPr>
        <p:spPr>
          <a:xfrm>
            <a:off x="11721569" y="2607701"/>
            <a:ext cx="1785950" cy="51521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Саха (Якутия)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82330" y="4359171"/>
            <a:ext cx="986127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Киренский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746238" y="2160834"/>
            <a:ext cx="918722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Катангский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46"/>
          <p:cNvSpPr>
            <a:spLocks noChangeArrowheads="1"/>
          </p:cNvSpPr>
          <p:nvPr/>
        </p:nvSpPr>
        <p:spPr bwMode="auto">
          <a:xfrm>
            <a:off x="12167591" y="6463455"/>
            <a:ext cx="2416150" cy="1745482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  <a:miter lim="800000"/>
            <a:headEnd/>
            <a:tailEnd/>
          </a:ln>
        </p:spPr>
        <p:txBody>
          <a:bodyPr wrap="none" lIns="101462" tIns="50731" rIns="101462" bIns="50731" anchor="ctr"/>
          <a:lstStyle>
            <a:lvl1pPr defTabSz="752475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52475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524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52475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52475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752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752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752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752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5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 Box 47"/>
          <p:cNvSpPr txBox="1">
            <a:spLocks noChangeArrowheads="1"/>
          </p:cNvSpPr>
          <p:nvPr/>
        </p:nvSpPr>
        <p:spPr bwMode="auto">
          <a:xfrm>
            <a:off x="12434524" y="6463455"/>
            <a:ext cx="1824038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531" tIns="43776" rIns="87531" bIns="43776">
            <a:spAutoFit/>
          </a:bodyPr>
          <a:lstStyle>
            <a:lvl1pPr defTabSz="1006475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06475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06475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06475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06475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06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06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06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064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u="sng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Условные обозначения:</a:t>
            </a:r>
          </a:p>
        </p:txBody>
      </p:sp>
      <p:sp>
        <p:nvSpPr>
          <p:cNvPr id="61" name="Полилиния 60"/>
          <p:cNvSpPr/>
          <p:nvPr/>
        </p:nvSpPr>
        <p:spPr>
          <a:xfrm>
            <a:off x="12235836" y="6686177"/>
            <a:ext cx="360040" cy="353342"/>
          </a:xfrm>
          <a:custGeom>
            <a:avLst/>
            <a:gdLst>
              <a:gd name="connsiteX0" fmla="*/ 310357 w 2472532"/>
              <a:gd name="connsiteY0" fmla="*/ 547687 h 2441574"/>
              <a:gd name="connsiteX1" fmla="*/ 381794 w 2472532"/>
              <a:gd name="connsiteY1" fmla="*/ 500062 h 2441574"/>
              <a:gd name="connsiteX2" fmla="*/ 462757 w 2472532"/>
              <a:gd name="connsiteY2" fmla="*/ 495300 h 2441574"/>
              <a:gd name="connsiteX3" fmla="*/ 500857 w 2472532"/>
              <a:gd name="connsiteY3" fmla="*/ 419100 h 2441574"/>
              <a:gd name="connsiteX4" fmla="*/ 600869 w 2472532"/>
              <a:gd name="connsiteY4" fmla="*/ 352425 h 2441574"/>
              <a:gd name="connsiteX5" fmla="*/ 581819 w 2472532"/>
              <a:gd name="connsiteY5" fmla="*/ 304800 h 2441574"/>
              <a:gd name="connsiteX6" fmla="*/ 653257 w 2472532"/>
              <a:gd name="connsiteY6" fmla="*/ 223837 h 2441574"/>
              <a:gd name="connsiteX7" fmla="*/ 772319 w 2472532"/>
              <a:gd name="connsiteY7" fmla="*/ 223837 h 2441574"/>
              <a:gd name="connsiteX8" fmla="*/ 810419 w 2472532"/>
              <a:gd name="connsiteY8" fmla="*/ 119062 h 2441574"/>
              <a:gd name="connsiteX9" fmla="*/ 815182 w 2472532"/>
              <a:gd name="connsiteY9" fmla="*/ 66675 h 2441574"/>
              <a:gd name="connsiteX10" fmla="*/ 910432 w 2472532"/>
              <a:gd name="connsiteY10" fmla="*/ 28575 h 2441574"/>
              <a:gd name="connsiteX11" fmla="*/ 1039019 w 2472532"/>
              <a:gd name="connsiteY11" fmla="*/ 4762 h 2441574"/>
              <a:gd name="connsiteX12" fmla="*/ 1105694 w 2472532"/>
              <a:gd name="connsiteY12" fmla="*/ 9525 h 2441574"/>
              <a:gd name="connsiteX13" fmla="*/ 1196182 w 2472532"/>
              <a:gd name="connsiteY13" fmla="*/ 61912 h 2441574"/>
              <a:gd name="connsiteX14" fmla="*/ 1262857 w 2472532"/>
              <a:gd name="connsiteY14" fmla="*/ 95250 h 2441574"/>
              <a:gd name="connsiteX15" fmla="*/ 1367632 w 2472532"/>
              <a:gd name="connsiteY15" fmla="*/ 109537 h 2441574"/>
              <a:gd name="connsiteX16" fmla="*/ 1434307 w 2472532"/>
              <a:gd name="connsiteY16" fmla="*/ 133350 h 2441574"/>
              <a:gd name="connsiteX17" fmla="*/ 1458119 w 2472532"/>
              <a:gd name="connsiteY17" fmla="*/ 166687 h 2441574"/>
              <a:gd name="connsiteX18" fmla="*/ 1515269 w 2472532"/>
              <a:gd name="connsiteY18" fmla="*/ 200025 h 2441574"/>
              <a:gd name="connsiteX19" fmla="*/ 1581944 w 2472532"/>
              <a:gd name="connsiteY19" fmla="*/ 271462 h 2441574"/>
              <a:gd name="connsiteX20" fmla="*/ 1605757 w 2472532"/>
              <a:gd name="connsiteY20" fmla="*/ 338137 h 2441574"/>
              <a:gd name="connsiteX21" fmla="*/ 1681957 w 2472532"/>
              <a:gd name="connsiteY21" fmla="*/ 319087 h 2441574"/>
              <a:gd name="connsiteX22" fmla="*/ 1720057 w 2472532"/>
              <a:gd name="connsiteY22" fmla="*/ 328612 h 2441574"/>
              <a:gd name="connsiteX23" fmla="*/ 1672432 w 2472532"/>
              <a:gd name="connsiteY23" fmla="*/ 371475 h 2441574"/>
              <a:gd name="connsiteX24" fmla="*/ 1605757 w 2472532"/>
              <a:gd name="connsiteY24" fmla="*/ 357187 h 2441574"/>
              <a:gd name="connsiteX25" fmla="*/ 1605757 w 2472532"/>
              <a:gd name="connsiteY25" fmla="*/ 400050 h 2441574"/>
              <a:gd name="connsiteX26" fmla="*/ 1648619 w 2472532"/>
              <a:gd name="connsiteY26" fmla="*/ 419100 h 2441574"/>
              <a:gd name="connsiteX27" fmla="*/ 1667669 w 2472532"/>
              <a:gd name="connsiteY27" fmla="*/ 428625 h 2441574"/>
              <a:gd name="connsiteX28" fmla="*/ 1662907 w 2472532"/>
              <a:gd name="connsiteY28" fmla="*/ 566737 h 2441574"/>
              <a:gd name="connsiteX29" fmla="*/ 1648619 w 2472532"/>
              <a:gd name="connsiteY29" fmla="*/ 628650 h 2441574"/>
              <a:gd name="connsiteX30" fmla="*/ 1748632 w 2472532"/>
              <a:gd name="connsiteY30" fmla="*/ 652462 h 2441574"/>
              <a:gd name="connsiteX31" fmla="*/ 1815307 w 2472532"/>
              <a:gd name="connsiteY31" fmla="*/ 657225 h 2441574"/>
              <a:gd name="connsiteX32" fmla="*/ 1896269 w 2472532"/>
              <a:gd name="connsiteY32" fmla="*/ 633412 h 2441574"/>
              <a:gd name="connsiteX33" fmla="*/ 1905794 w 2472532"/>
              <a:gd name="connsiteY33" fmla="*/ 676275 h 2441574"/>
              <a:gd name="connsiteX34" fmla="*/ 1967707 w 2472532"/>
              <a:gd name="connsiteY34" fmla="*/ 676275 h 2441574"/>
              <a:gd name="connsiteX35" fmla="*/ 1981994 w 2472532"/>
              <a:gd name="connsiteY35" fmla="*/ 585787 h 2441574"/>
              <a:gd name="connsiteX36" fmla="*/ 2143919 w 2472532"/>
              <a:gd name="connsiteY36" fmla="*/ 581025 h 2441574"/>
              <a:gd name="connsiteX37" fmla="*/ 2162969 w 2472532"/>
              <a:gd name="connsiteY37" fmla="*/ 638175 h 2441574"/>
              <a:gd name="connsiteX38" fmla="*/ 2282032 w 2472532"/>
              <a:gd name="connsiteY38" fmla="*/ 690562 h 2441574"/>
              <a:gd name="connsiteX39" fmla="*/ 2291557 w 2472532"/>
              <a:gd name="connsiteY39" fmla="*/ 723900 h 2441574"/>
              <a:gd name="connsiteX40" fmla="*/ 2320132 w 2472532"/>
              <a:gd name="connsiteY40" fmla="*/ 771525 h 2441574"/>
              <a:gd name="connsiteX41" fmla="*/ 2272507 w 2472532"/>
              <a:gd name="connsiteY41" fmla="*/ 833437 h 2441574"/>
              <a:gd name="connsiteX42" fmla="*/ 2272507 w 2472532"/>
              <a:gd name="connsiteY42" fmla="*/ 876300 h 2441574"/>
              <a:gd name="connsiteX43" fmla="*/ 2291557 w 2472532"/>
              <a:gd name="connsiteY43" fmla="*/ 942975 h 2441574"/>
              <a:gd name="connsiteX44" fmla="*/ 2343944 w 2472532"/>
              <a:gd name="connsiteY44" fmla="*/ 962025 h 2441574"/>
              <a:gd name="connsiteX45" fmla="*/ 2353469 w 2472532"/>
              <a:gd name="connsiteY45" fmla="*/ 976312 h 2441574"/>
              <a:gd name="connsiteX46" fmla="*/ 2305844 w 2472532"/>
              <a:gd name="connsiteY46" fmla="*/ 1000125 h 2441574"/>
              <a:gd name="connsiteX47" fmla="*/ 2305844 w 2472532"/>
              <a:gd name="connsiteY47" fmla="*/ 1071562 h 2441574"/>
              <a:gd name="connsiteX48" fmla="*/ 2339182 w 2472532"/>
              <a:gd name="connsiteY48" fmla="*/ 1128712 h 2441574"/>
              <a:gd name="connsiteX49" fmla="*/ 2301082 w 2472532"/>
              <a:gd name="connsiteY49" fmla="*/ 1209675 h 2441574"/>
              <a:gd name="connsiteX50" fmla="*/ 2396332 w 2472532"/>
              <a:gd name="connsiteY50" fmla="*/ 1257300 h 2441574"/>
              <a:gd name="connsiteX51" fmla="*/ 2448719 w 2472532"/>
              <a:gd name="connsiteY51" fmla="*/ 1262062 h 2441574"/>
              <a:gd name="connsiteX52" fmla="*/ 2415382 w 2472532"/>
              <a:gd name="connsiteY52" fmla="*/ 1347787 h 2441574"/>
              <a:gd name="connsiteX53" fmla="*/ 2458244 w 2472532"/>
              <a:gd name="connsiteY53" fmla="*/ 1385887 h 2441574"/>
              <a:gd name="connsiteX54" fmla="*/ 2458244 w 2472532"/>
              <a:gd name="connsiteY54" fmla="*/ 1423987 h 2441574"/>
              <a:gd name="connsiteX55" fmla="*/ 2372519 w 2472532"/>
              <a:gd name="connsiteY55" fmla="*/ 1423987 h 2441574"/>
              <a:gd name="connsiteX56" fmla="*/ 2301082 w 2472532"/>
              <a:gd name="connsiteY56" fmla="*/ 1443037 h 2441574"/>
              <a:gd name="connsiteX57" fmla="*/ 2262982 w 2472532"/>
              <a:gd name="connsiteY57" fmla="*/ 1466850 h 2441574"/>
              <a:gd name="connsiteX58" fmla="*/ 2129632 w 2472532"/>
              <a:gd name="connsiteY58" fmla="*/ 1385887 h 2441574"/>
              <a:gd name="connsiteX59" fmla="*/ 2082007 w 2472532"/>
              <a:gd name="connsiteY59" fmla="*/ 1323975 h 2441574"/>
              <a:gd name="connsiteX60" fmla="*/ 1996282 w 2472532"/>
              <a:gd name="connsiteY60" fmla="*/ 1333500 h 2441574"/>
              <a:gd name="connsiteX61" fmla="*/ 1962944 w 2472532"/>
              <a:gd name="connsiteY61" fmla="*/ 1323975 h 2441574"/>
              <a:gd name="connsiteX62" fmla="*/ 1872457 w 2472532"/>
              <a:gd name="connsiteY62" fmla="*/ 1319212 h 2441574"/>
              <a:gd name="connsiteX63" fmla="*/ 1810544 w 2472532"/>
              <a:gd name="connsiteY63" fmla="*/ 1357312 h 2441574"/>
              <a:gd name="connsiteX64" fmla="*/ 1777207 w 2472532"/>
              <a:gd name="connsiteY64" fmla="*/ 1376362 h 2441574"/>
              <a:gd name="connsiteX65" fmla="*/ 1810544 w 2472532"/>
              <a:gd name="connsiteY65" fmla="*/ 1428750 h 2441574"/>
              <a:gd name="connsiteX66" fmla="*/ 1820069 w 2472532"/>
              <a:gd name="connsiteY66" fmla="*/ 1466850 h 2441574"/>
              <a:gd name="connsiteX67" fmla="*/ 1762919 w 2472532"/>
              <a:gd name="connsiteY67" fmla="*/ 1471612 h 2441574"/>
              <a:gd name="connsiteX68" fmla="*/ 1743869 w 2472532"/>
              <a:gd name="connsiteY68" fmla="*/ 1528762 h 2441574"/>
              <a:gd name="connsiteX69" fmla="*/ 1743869 w 2472532"/>
              <a:gd name="connsiteY69" fmla="*/ 1576387 h 2441574"/>
              <a:gd name="connsiteX70" fmla="*/ 1743869 w 2472532"/>
              <a:gd name="connsiteY70" fmla="*/ 1619250 h 2441574"/>
              <a:gd name="connsiteX71" fmla="*/ 1724819 w 2472532"/>
              <a:gd name="connsiteY71" fmla="*/ 1662112 h 2441574"/>
              <a:gd name="connsiteX72" fmla="*/ 1634332 w 2472532"/>
              <a:gd name="connsiteY72" fmla="*/ 1662112 h 2441574"/>
              <a:gd name="connsiteX73" fmla="*/ 1634332 w 2472532"/>
              <a:gd name="connsiteY73" fmla="*/ 1700212 h 2441574"/>
              <a:gd name="connsiteX74" fmla="*/ 1653382 w 2472532"/>
              <a:gd name="connsiteY74" fmla="*/ 1733550 h 2441574"/>
              <a:gd name="connsiteX75" fmla="*/ 1653382 w 2472532"/>
              <a:gd name="connsiteY75" fmla="*/ 1795462 h 2441574"/>
              <a:gd name="connsiteX76" fmla="*/ 1705769 w 2472532"/>
              <a:gd name="connsiteY76" fmla="*/ 1776412 h 2441574"/>
              <a:gd name="connsiteX77" fmla="*/ 1720057 w 2472532"/>
              <a:gd name="connsiteY77" fmla="*/ 1809750 h 2441574"/>
              <a:gd name="connsiteX78" fmla="*/ 1710532 w 2472532"/>
              <a:gd name="connsiteY78" fmla="*/ 1843087 h 2441574"/>
              <a:gd name="connsiteX79" fmla="*/ 1710532 w 2472532"/>
              <a:gd name="connsiteY79" fmla="*/ 1900237 h 2441574"/>
              <a:gd name="connsiteX80" fmla="*/ 1734344 w 2472532"/>
              <a:gd name="connsiteY80" fmla="*/ 1947862 h 2441574"/>
              <a:gd name="connsiteX81" fmla="*/ 1781969 w 2472532"/>
              <a:gd name="connsiteY81" fmla="*/ 1952625 h 2441574"/>
              <a:gd name="connsiteX82" fmla="*/ 1777207 w 2472532"/>
              <a:gd name="connsiteY82" fmla="*/ 2000250 h 2441574"/>
              <a:gd name="connsiteX83" fmla="*/ 1810544 w 2472532"/>
              <a:gd name="connsiteY83" fmla="*/ 1962150 h 2441574"/>
              <a:gd name="connsiteX84" fmla="*/ 1896269 w 2472532"/>
              <a:gd name="connsiteY84" fmla="*/ 1966912 h 2441574"/>
              <a:gd name="connsiteX85" fmla="*/ 1891507 w 2472532"/>
              <a:gd name="connsiteY85" fmla="*/ 1995487 h 2441574"/>
              <a:gd name="connsiteX86" fmla="*/ 1853407 w 2472532"/>
              <a:gd name="connsiteY86" fmla="*/ 2033587 h 2441574"/>
              <a:gd name="connsiteX87" fmla="*/ 1834357 w 2472532"/>
              <a:gd name="connsiteY87" fmla="*/ 2062162 h 2441574"/>
              <a:gd name="connsiteX88" fmla="*/ 1848644 w 2472532"/>
              <a:gd name="connsiteY88" fmla="*/ 2124075 h 2441574"/>
              <a:gd name="connsiteX89" fmla="*/ 1848644 w 2472532"/>
              <a:gd name="connsiteY89" fmla="*/ 2162175 h 2441574"/>
              <a:gd name="connsiteX90" fmla="*/ 1829594 w 2472532"/>
              <a:gd name="connsiteY90" fmla="*/ 2181225 h 2441574"/>
              <a:gd name="connsiteX91" fmla="*/ 1810544 w 2472532"/>
              <a:gd name="connsiteY91" fmla="*/ 2171700 h 2441574"/>
              <a:gd name="connsiteX92" fmla="*/ 1810544 w 2472532"/>
              <a:gd name="connsiteY92" fmla="*/ 2243137 h 2441574"/>
              <a:gd name="connsiteX93" fmla="*/ 1767682 w 2472532"/>
              <a:gd name="connsiteY93" fmla="*/ 2243137 h 2441574"/>
              <a:gd name="connsiteX94" fmla="*/ 1729582 w 2472532"/>
              <a:gd name="connsiteY94" fmla="*/ 2214562 h 2441574"/>
              <a:gd name="connsiteX95" fmla="*/ 1715294 w 2472532"/>
              <a:gd name="connsiteY95" fmla="*/ 2181225 h 2441574"/>
              <a:gd name="connsiteX96" fmla="*/ 1634332 w 2472532"/>
              <a:gd name="connsiteY96" fmla="*/ 2257425 h 2441574"/>
              <a:gd name="connsiteX97" fmla="*/ 1520032 w 2472532"/>
              <a:gd name="connsiteY97" fmla="*/ 2266950 h 2441574"/>
              <a:gd name="connsiteX98" fmla="*/ 1496219 w 2472532"/>
              <a:gd name="connsiteY98" fmla="*/ 2314575 h 2441574"/>
              <a:gd name="connsiteX99" fmla="*/ 1377157 w 2472532"/>
              <a:gd name="connsiteY99" fmla="*/ 2276475 h 2441574"/>
              <a:gd name="connsiteX100" fmla="*/ 1324769 w 2472532"/>
              <a:gd name="connsiteY100" fmla="*/ 2252662 h 2441574"/>
              <a:gd name="connsiteX101" fmla="*/ 1272382 w 2472532"/>
              <a:gd name="connsiteY101" fmla="*/ 2252662 h 2441574"/>
              <a:gd name="connsiteX102" fmla="*/ 1148557 w 2472532"/>
              <a:gd name="connsiteY102" fmla="*/ 2209800 h 2441574"/>
              <a:gd name="connsiteX103" fmla="*/ 1119982 w 2472532"/>
              <a:gd name="connsiteY103" fmla="*/ 2190750 h 2441574"/>
              <a:gd name="connsiteX104" fmla="*/ 1096169 w 2472532"/>
              <a:gd name="connsiteY104" fmla="*/ 2143125 h 2441574"/>
              <a:gd name="connsiteX105" fmla="*/ 1205707 w 2472532"/>
              <a:gd name="connsiteY105" fmla="*/ 2124075 h 2441574"/>
              <a:gd name="connsiteX106" fmla="*/ 1253332 w 2472532"/>
              <a:gd name="connsiteY106" fmla="*/ 2090737 h 2441574"/>
              <a:gd name="connsiteX107" fmla="*/ 1253332 w 2472532"/>
              <a:gd name="connsiteY107" fmla="*/ 2052637 h 2441574"/>
              <a:gd name="connsiteX108" fmla="*/ 1205707 w 2472532"/>
              <a:gd name="connsiteY108" fmla="*/ 2024062 h 2441574"/>
              <a:gd name="connsiteX109" fmla="*/ 1134269 w 2472532"/>
              <a:gd name="connsiteY109" fmla="*/ 2019300 h 2441574"/>
              <a:gd name="connsiteX110" fmla="*/ 1058069 w 2472532"/>
              <a:gd name="connsiteY110" fmla="*/ 2052637 h 2441574"/>
              <a:gd name="connsiteX111" fmla="*/ 958057 w 2472532"/>
              <a:gd name="connsiteY111" fmla="*/ 2105025 h 2441574"/>
              <a:gd name="connsiteX112" fmla="*/ 877094 w 2472532"/>
              <a:gd name="connsiteY112" fmla="*/ 2095500 h 2441574"/>
              <a:gd name="connsiteX113" fmla="*/ 805657 w 2472532"/>
              <a:gd name="connsiteY113" fmla="*/ 2095500 h 2441574"/>
              <a:gd name="connsiteX114" fmla="*/ 767557 w 2472532"/>
              <a:gd name="connsiteY114" fmla="*/ 2147887 h 2441574"/>
              <a:gd name="connsiteX115" fmla="*/ 805657 w 2472532"/>
              <a:gd name="connsiteY115" fmla="*/ 2181225 h 2441574"/>
              <a:gd name="connsiteX116" fmla="*/ 715169 w 2472532"/>
              <a:gd name="connsiteY116" fmla="*/ 2243137 h 2441574"/>
              <a:gd name="connsiteX117" fmla="*/ 691357 w 2472532"/>
              <a:gd name="connsiteY117" fmla="*/ 2309812 h 2441574"/>
              <a:gd name="connsiteX118" fmla="*/ 629444 w 2472532"/>
              <a:gd name="connsiteY118" fmla="*/ 2343150 h 2441574"/>
              <a:gd name="connsiteX119" fmla="*/ 496094 w 2472532"/>
              <a:gd name="connsiteY119" fmla="*/ 2352675 h 2441574"/>
              <a:gd name="connsiteX120" fmla="*/ 419894 w 2472532"/>
              <a:gd name="connsiteY120" fmla="*/ 2352675 h 2441574"/>
              <a:gd name="connsiteX121" fmla="*/ 324644 w 2472532"/>
              <a:gd name="connsiteY121" fmla="*/ 2433637 h 2441574"/>
              <a:gd name="connsiteX122" fmla="*/ 291307 w 2472532"/>
              <a:gd name="connsiteY122" fmla="*/ 2400300 h 2441574"/>
              <a:gd name="connsiteX123" fmla="*/ 186532 w 2472532"/>
              <a:gd name="connsiteY123" fmla="*/ 2343150 h 2441574"/>
              <a:gd name="connsiteX124" fmla="*/ 157957 w 2472532"/>
              <a:gd name="connsiteY124" fmla="*/ 2314575 h 2441574"/>
              <a:gd name="connsiteX125" fmla="*/ 191294 w 2472532"/>
              <a:gd name="connsiteY125" fmla="*/ 2247900 h 2441574"/>
              <a:gd name="connsiteX126" fmla="*/ 177007 w 2472532"/>
              <a:gd name="connsiteY126" fmla="*/ 2162175 h 2441574"/>
              <a:gd name="connsiteX127" fmla="*/ 172244 w 2472532"/>
              <a:gd name="connsiteY127" fmla="*/ 2071687 h 2441574"/>
              <a:gd name="connsiteX128" fmla="*/ 148432 w 2472532"/>
              <a:gd name="connsiteY128" fmla="*/ 2009775 h 2441574"/>
              <a:gd name="connsiteX129" fmla="*/ 105569 w 2472532"/>
              <a:gd name="connsiteY129" fmla="*/ 1924050 h 2441574"/>
              <a:gd name="connsiteX130" fmla="*/ 38894 w 2472532"/>
              <a:gd name="connsiteY130" fmla="*/ 1900237 h 2441574"/>
              <a:gd name="connsiteX131" fmla="*/ 29369 w 2472532"/>
              <a:gd name="connsiteY131" fmla="*/ 1847850 h 2441574"/>
              <a:gd name="connsiteX132" fmla="*/ 38894 w 2472532"/>
              <a:gd name="connsiteY132" fmla="*/ 1824037 h 2441574"/>
              <a:gd name="connsiteX133" fmla="*/ 10319 w 2472532"/>
              <a:gd name="connsiteY133" fmla="*/ 1785937 h 2441574"/>
              <a:gd name="connsiteX134" fmla="*/ 100807 w 2472532"/>
              <a:gd name="connsiteY134" fmla="*/ 1728787 h 2441574"/>
              <a:gd name="connsiteX135" fmla="*/ 72232 w 2472532"/>
              <a:gd name="connsiteY135" fmla="*/ 1681162 h 2441574"/>
              <a:gd name="connsiteX136" fmla="*/ 67469 w 2472532"/>
              <a:gd name="connsiteY136" fmla="*/ 1633537 h 2441574"/>
              <a:gd name="connsiteX137" fmla="*/ 105569 w 2472532"/>
              <a:gd name="connsiteY137" fmla="*/ 1600200 h 2441574"/>
              <a:gd name="connsiteX138" fmla="*/ 105569 w 2472532"/>
              <a:gd name="connsiteY138" fmla="*/ 1562100 h 2441574"/>
              <a:gd name="connsiteX139" fmla="*/ 119857 w 2472532"/>
              <a:gd name="connsiteY139" fmla="*/ 1495425 h 2441574"/>
              <a:gd name="connsiteX140" fmla="*/ 157957 w 2472532"/>
              <a:gd name="connsiteY140" fmla="*/ 1519237 h 2441574"/>
              <a:gd name="connsiteX141" fmla="*/ 238919 w 2472532"/>
              <a:gd name="connsiteY141" fmla="*/ 1481137 h 2441574"/>
              <a:gd name="connsiteX142" fmla="*/ 234157 w 2472532"/>
              <a:gd name="connsiteY142" fmla="*/ 1419225 h 2441574"/>
              <a:gd name="connsiteX143" fmla="*/ 324644 w 2472532"/>
              <a:gd name="connsiteY143" fmla="*/ 1409700 h 2441574"/>
              <a:gd name="connsiteX144" fmla="*/ 329407 w 2472532"/>
              <a:gd name="connsiteY144" fmla="*/ 1314450 h 2441574"/>
              <a:gd name="connsiteX145" fmla="*/ 281782 w 2472532"/>
              <a:gd name="connsiteY145" fmla="*/ 1285875 h 2441574"/>
              <a:gd name="connsiteX146" fmla="*/ 248444 w 2472532"/>
              <a:gd name="connsiteY146" fmla="*/ 1219200 h 2441574"/>
              <a:gd name="connsiteX147" fmla="*/ 296069 w 2472532"/>
              <a:gd name="connsiteY147" fmla="*/ 1171575 h 2441574"/>
              <a:gd name="connsiteX148" fmla="*/ 334169 w 2472532"/>
              <a:gd name="connsiteY148" fmla="*/ 1143000 h 2441574"/>
              <a:gd name="connsiteX149" fmla="*/ 305594 w 2472532"/>
              <a:gd name="connsiteY149" fmla="*/ 1038225 h 2441574"/>
              <a:gd name="connsiteX150" fmla="*/ 305594 w 2472532"/>
              <a:gd name="connsiteY150" fmla="*/ 923925 h 2441574"/>
              <a:gd name="connsiteX151" fmla="*/ 391319 w 2472532"/>
              <a:gd name="connsiteY151" fmla="*/ 895350 h 2441574"/>
              <a:gd name="connsiteX152" fmla="*/ 305594 w 2472532"/>
              <a:gd name="connsiteY152" fmla="*/ 809625 h 2441574"/>
              <a:gd name="connsiteX153" fmla="*/ 319882 w 2472532"/>
              <a:gd name="connsiteY153" fmla="*/ 723900 h 2441574"/>
              <a:gd name="connsiteX154" fmla="*/ 329407 w 2472532"/>
              <a:gd name="connsiteY154" fmla="*/ 657225 h 2441574"/>
              <a:gd name="connsiteX155" fmla="*/ 377032 w 2472532"/>
              <a:gd name="connsiteY155" fmla="*/ 609600 h 2441574"/>
              <a:gd name="connsiteX156" fmla="*/ 310357 w 2472532"/>
              <a:gd name="connsiteY156" fmla="*/ 547687 h 24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472532" h="2441574">
                <a:moveTo>
                  <a:pt x="310357" y="547687"/>
                </a:moveTo>
                <a:cubicBezTo>
                  <a:pt x="311151" y="529431"/>
                  <a:pt x="356394" y="508793"/>
                  <a:pt x="381794" y="500062"/>
                </a:cubicBezTo>
                <a:cubicBezTo>
                  <a:pt x="407194" y="491331"/>
                  <a:pt x="442913" y="508794"/>
                  <a:pt x="462757" y="495300"/>
                </a:cubicBezTo>
                <a:cubicBezTo>
                  <a:pt x="482601" y="481806"/>
                  <a:pt x="477838" y="442913"/>
                  <a:pt x="500857" y="419100"/>
                </a:cubicBezTo>
                <a:cubicBezTo>
                  <a:pt x="523876" y="395288"/>
                  <a:pt x="587375" y="371475"/>
                  <a:pt x="600869" y="352425"/>
                </a:cubicBezTo>
                <a:cubicBezTo>
                  <a:pt x="614363" y="333375"/>
                  <a:pt x="573088" y="326231"/>
                  <a:pt x="581819" y="304800"/>
                </a:cubicBezTo>
                <a:cubicBezTo>
                  <a:pt x="590550" y="283369"/>
                  <a:pt x="621507" y="237331"/>
                  <a:pt x="653257" y="223837"/>
                </a:cubicBezTo>
                <a:cubicBezTo>
                  <a:pt x="685007" y="210343"/>
                  <a:pt x="746125" y="241299"/>
                  <a:pt x="772319" y="223837"/>
                </a:cubicBezTo>
                <a:cubicBezTo>
                  <a:pt x="798513" y="206375"/>
                  <a:pt x="803275" y="145256"/>
                  <a:pt x="810419" y="119062"/>
                </a:cubicBezTo>
                <a:cubicBezTo>
                  <a:pt x="817563" y="92868"/>
                  <a:pt x="798513" y="81756"/>
                  <a:pt x="815182" y="66675"/>
                </a:cubicBezTo>
                <a:cubicBezTo>
                  <a:pt x="831851" y="51594"/>
                  <a:pt x="873126" y="38894"/>
                  <a:pt x="910432" y="28575"/>
                </a:cubicBezTo>
                <a:cubicBezTo>
                  <a:pt x="947738" y="18256"/>
                  <a:pt x="1006475" y="7937"/>
                  <a:pt x="1039019" y="4762"/>
                </a:cubicBezTo>
                <a:cubicBezTo>
                  <a:pt x="1071563" y="1587"/>
                  <a:pt x="1079500" y="0"/>
                  <a:pt x="1105694" y="9525"/>
                </a:cubicBezTo>
                <a:cubicBezTo>
                  <a:pt x="1131888" y="19050"/>
                  <a:pt x="1169988" y="47625"/>
                  <a:pt x="1196182" y="61912"/>
                </a:cubicBezTo>
                <a:cubicBezTo>
                  <a:pt x="1222376" y="76199"/>
                  <a:pt x="1234282" y="87312"/>
                  <a:pt x="1262857" y="95250"/>
                </a:cubicBezTo>
                <a:cubicBezTo>
                  <a:pt x="1291432" y="103188"/>
                  <a:pt x="1339057" y="103187"/>
                  <a:pt x="1367632" y="109537"/>
                </a:cubicBezTo>
                <a:cubicBezTo>
                  <a:pt x="1396207" y="115887"/>
                  <a:pt x="1419226" y="123825"/>
                  <a:pt x="1434307" y="133350"/>
                </a:cubicBezTo>
                <a:cubicBezTo>
                  <a:pt x="1449388" y="142875"/>
                  <a:pt x="1444625" y="155575"/>
                  <a:pt x="1458119" y="166687"/>
                </a:cubicBezTo>
                <a:cubicBezTo>
                  <a:pt x="1471613" y="177800"/>
                  <a:pt x="1494632" y="182563"/>
                  <a:pt x="1515269" y="200025"/>
                </a:cubicBezTo>
                <a:cubicBezTo>
                  <a:pt x="1535906" y="217487"/>
                  <a:pt x="1566863" y="248443"/>
                  <a:pt x="1581944" y="271462"/>
                </a:cubicBezTo>
                <a:cubicBezTo>
                  <a:pt x="1597025" y="294481"/>
                  <a:pt x="1589088" y="330200"/>
                  <a:pt x="1605757" y="338137"/>
                </a:cubicBezTo>
                <a:cubicBezTo>
                  <a:pt x="1622426" y="346074"/>
                  <a:pt x="1662907" y="320674"/>
                  <a:pt x="1681957" y="319087"/>
                </a:cubicBezTo>
                <a:cubicBezTo>
                  <a:pt x="1701007" y="317500"/>
                  <a:pt x="1721645" y="319881"/>
                  <a:pt x="1720057" y="328612"/>
                </a:cubicBezTo>
                <a:cubicBezTo>
                  <a:pt x="1718469" y="337343"/>
                  <a:pt x="1691482" y="366713"/>
                  <a:pt x="1672432" y="371475"/>
                </a:cubicBezTo>
                <a:cubicBezTo>
                  <a:pt x="1653382" y="376237"/>
                  <a:pt x="1616869" y="352425"/>
                  <a:pt x="1605757" y="357187"/>
                </a:cubicBezTo>
                <a:cubicBezTo>
                  <a:pt x="1594645" y="361949"/>
                  <a:pt x="1598613" y="389731"/>
                  <a:pt x="1605757" y="400050"/>
                </a:cubicBezTo>
                <a:cubicBezTo>
                  <a:pt x="1612901" y="410369"/>
                  <a:pt x="1638300" y="414338"/>
                  <a:pt x="1648619" y="419100"/>
                </a:cubicBezTo>
                <a:cubicBezTo>
                  <a:pt x="1658938" y="423862"/>
                  <a:pt x="1665288" y="404019"/>
                  <a:pt x="1667669" y="428625"/>
                </a:cubicBezTo>
                <a:cubicBezTo>
                  <a:pt x="1670050" y="453231"/>
                  <a:pt x="1666082" y="533400"/>
                  <a:pt x="1662907" y="566737"/>
                </a:cubicBezTo>
                <a:cubicBezTo>
                  <a:pt x="1659732" y="600074"/>
                  <a:pt x="1634332" y="614363"/>
                  <a:pt x="1648619" y="628650"/>
                </a:cubicBezTo>
                <a:cubicBezTo>
                  <a:pt x="1662906" y="642937"/>
                  <a:pt x="1720851" y="647700"/>
                  <a:pt x="1748632" y="652462"/>
                </a:cubicBezTo>
                <a:cubicBezTo>
                  <a:pt x="1776413" y="657225"/>
                  <a:pt x="1790701" y="660400"/>
                  <a:pt x="1815307" y="657225"/>
                </a:cubicBezTo>
                <a:cubicBezTo>
                  <a:pt x="1839913" y="654050"/>
                  <a:pt x="1881188" y="630237"/>
                  <a:pt x="1896269" y="633412"/>
                </a:cubicBezTo>
                <a:cubicBezTo>
                  <a:pt x="1911350" y="636587"/>
                  <a:pt x="1893888" y="669131"/>
                  <a:pt x="1905794" y="676275"/>
                </a:cubicBezTo>
                <a:cubicBezTo>
                  <a:pt x="1917700" y="683419"/>
                  <a:pt x="1955007" y="691356"/>
                  <a:pt x="1967707" y="676275"/>
                </a:cubicBezTo>
                <a:cubicBezTo>
                  <a:pt x="1980407" y="661194"/>
                  <a:pt x="1952625" y="601662"/>
                  <a:pt x="1981994" y="585787"/>
                </a:cubicBezTo>
                <a:cubicBezTo>
                  <a:pt x="2011363" y="569912"/>
                  <a:pt x="2113757" y="572294"/>
                  <a:pt x="2143919" y="581025"/>
                </a:cubicBezTo>
                <a:cubicBezTo>
                  <a:pt x="2174081" y="589756"/>
                  <a:pt x="2139950" y="619919"/>
                  <a:pt x="2162969" y="638175"/>
                </a:cubicBezTo>
                <a:cubicBezTo>
                  <a:pt x="2185988" y="656431"/>
                  <a:pt x="2260601" y="676275"/>
                  <a:pt x="2282032" y="690562"/>
                </a:cubicBezTo>
                <a:cubicBezTo>
                  <a:pt x="2303463" y="704849"/>
                  <a:pt x="2285207" y="710406"/>
                  <a:pt x="2291557" y="723900"/>
                </a:cubicBezTo>
                <a:cubicBezTo>
                  <a:pt x="2297907" y="737394"/>
                  <a:pt x="2323307" y="753269"/>
                  <a:pt x="2320132" y="771525"/>
                </a:cubicBezTo>
                <a:cubicBezTo>
                  <a:pt x="2316957" y="789781"/>
                  <a:pt x="2280444" y="815975"/>
                  <a:pt x="2272507" y="833437"/>
                </a:cubicBezTo>
                <a:cubicBezTo>
                  <a:pt x="2264570" y="850899"/>
                  <a:pt x="2269332" y="858044"/>
                  <a:pt x="2272507" y="876300"/>
                </a:cubicBezTo>
                <a:cubicBezTo>
                  <a:pt x="2275682" y="894556"/>
                  <a:pt x="2279651" y="928688"/>
                  <a:pt x="2291557" y="942975"/>
                </a:cubicBezTo>
                <a:cubicBezTo>
                  <a:pt x="2303463" y="957262"/>
                  <a:pt x="2333625" y="956469"/>
                  <a:pt x="2343944" y="962025"/>
                </a:cubicBezTo>
                <a:cubicBezTo>
                  <a:pt x="2354263" y="967581"/>
                  <a:pt x="2359819" y="969962"/>
                  <a:pt x="2353469" y="976312"/>
                </a:cubicBezTo>
                <a:cubicBezTo>
                  <a:pt x="2347119" y="982662"/>
                  <a:pt x="2313781" y="984250"/>
                  <a:pt x="2305844" y="1000125"/>
                </a:cubicBezTo>
                <a:cubicBezTo>
                  <a:pt x="2297907" y="1016000"/>
                  <a:pt x="2300288" y="1050131"/>
                  <a:pt x="2305844" y="1071562"/>
                </a:cubicBezTo>
                <a:cubicBezTo>
                  <a:pt x="2311400" y="1092993"/>
                  <a:pt x="2339976" y="1105693"/>
                  <a:pt x="2339182" y="1128712"/>
                </a:cubicBezTo>
                <a:cubicBezTo>
                  <a:pt x="2338388" y="1151731"/>
                  <a:pt x="2291557" y="1188244"/>
                  <a:pt x="2301082" y="1209675"/>
                </a:cubicBezTo>
                <a:cubicBezTo>
                  <a:pt x="2310607" y="1231106"/>
                  <a:pt x="2371726" y="1248569"/>
                  <a:pt x="2396332" y="1257300"/>
                </a:cubicBezTo>
                <a:cubicBezTo>
                  <a:pt x="2420938" y="1266031"/>
                  <a:pt x="2445544" y="1246981"/>
                  <a:pt x="2448719" y="1262062"/>
                </a:cubicBezTo>
                <a:cubicBezTo>
                  <a:pt x="2451894" y="1277143"/>
                  <a:pt x="2413795" y="1327150"/>
                  <a:pt x="2415382" y="1347787"/>
                </a:cubicBezTo>
                <a:cubicBezTo>
                  <a:pt x="2416969" y="1368424"/>
                  <a:pt x="2451100" y="1373187"/>
                  <a:pt x="2458244" y="1385887"/>
                </a:cubicBezTo>
                <a:cubicBezTo>
                  <a:pt x="2465388" y="1398587"/>
                  <a:pt x="2472532" y="1417637"/>
                  <a:pt x="2458244" y="1423987"/>
                </a:cubicBezTo>
                <a:cubicBezTo>
                  <a:pt x="2443956" y="1430337"/>
                  <a:pt x="2398713" y="1420812"/>
                  <a:pt x="2372519" y="1423987"/>
                </a:cubicBezTo>
                <a:cubicBezTo>
                  <a:pt x="2346325" y="1427162"/>
                  <a:pt x="2319338" y="1435893"/>
                  <a:pt x="2301082" y="1443037"/>
                </a:cubicBezTo>
                <a:cubicBezTo>
                  <a:pt x="2282826" y="1450181"/>
                  <a:pt x="2291557" y="1476375"/>
                  <a:pt x="2262982" y="1466850"/>
                </a:cubicBezTo>
                <a:cubicBezTo>
                  <a:pt x="2234407" y="1457325"/>
                  <a:pt x="2159794" y="1409699"/>
                  <a:pt x="2129632" y="1385887"/>
                </a:cubicBezTo>
                <a:cubicBezTo>
                  <a:pt x="2099470" y="1362075"/>
                  <a:pt x="2104232" y="1332706"/>
                  <a:pt x="2082007" y="1323975"/>
                </a:cubicBezTo>
                <a:cubicBezTo>
                  <a:pt x="2059782" y="1315244"/>
                  <a:pt x="2016126" y="1333500"/>
                  <a:pt x="1996282" y="1333500"/>
                </a:cubicBezTo>
                <a:cubicBezTo>
                  <a:pt x="1976438" y="1333500"/>
                  <a:pt x="1983581" y="1326356"/>
                  <a:pt x="1962944" y="1323975"/>
                </a:cubicBezTo>
                <a:cubicBezTo>
                  <a:pt x="1942307" y="1321594"/>
                  <a:pt x="1897857" y="1313656"/>
                  <a:pt x="1872457" y="1319212"/>
                </a:cubicBezTo>
                <a:cubicBezTo>
                  <a:pt x="1847057" y="1324768"/>
                  <a:pt x="1826419" y="1347787"/>
                  <a:pt x="1810544" y="1357312"/>
                </a:cubicBezTo>
                <a:cubicBezTo>
                  <a:pt x="1794669" y="1366837"/>
                  <a:pt x="1777207" y="1364456"/>
                  <a:pt x="1777207" y="1376362"/>
                </a:cubicBezTo>
                <a:cubicBezTo>
                  <a:pt x="1777207" y="1388268"/>
                  <a:pt x="1803400" y="1413669"/>
                  <a:pt x="1810544" y="1428750"/>
                </a:cubicBezTo>
                <a:cubicBezTo>
                  <a:pt x="1817688" y="1443831"/>
                  <a:pt x="1828006" y="1459706"/>
                  <a:pt x="1820069" y="1466850"/>
                </a:cubicBezTo>
                <a:cubicBezTo>
                  <a:pt x="1812132" y="1473994"/>
                  <a:pt x="1775619" y="1461293"/>
                  <a:pt x="1762919" y="1471612"/>
                </a:cubicBezTo>
                <a:cubicBezTo>
                  <a:pt x="1750219" y="1481931"/>
                  <a:pt x="1747044" y="1511300"/>
                  <a:pt x="1743869" y="1528762"/>
                </a:cubicBezTo>
                <a:cubicBezTo>
                  <a:pt x="1740694" y="1546225"/>
                  <a:pt x="1743869" y="1576387"/>
                  <a:pt x="1743869" y="1576387"/>
                </a:cubicBezTo>
                <a:cubicBezTo>
                  <a:pt x="1743869" y="1591468"/>
                  <a:pt x="1747044" y="1604963"/>
                  <a:pt x="1743869" y="1619250"/>
                </a:cubicBezTo>
                <a:cubicBezTo>
                  <a:pt x="1740694" y="1633537"/>
                  <a:pt x="1743075" y="1654968"/>
                  <a:pt x="1724819" y="1662112"/>
                </a:cubicBezTo>
                <a:cubicBezTo>
                  <a:pt x="1706563" y="1669256"/>
                  <a:pt x="1649413" y="1655762"/>
                  <a:pt x="1634332" y="1662112"/>
                </a:cubicBezTo>
                <a:cubicBezTo>
                  <a:pt x="1619251" y="1668462"/>
                  <a:pt x="1631157" y="1688306"/>
                  <a:pt x="1634332" y="1700212"/>
                </a:cubicBezTo>
                <a:cubicBezTo>
                  <a:pt x="1637507" y="1712118"/>
                  <a:pt x="1650207" y="1717675"/>
                  <a:pt x="1653382" y="1733550"/>
                </a:cubicBezTo>
                <a:cubicBezTo>
                  <a:pt x="1656557" y="1749425"/>
                  <a:pt x="1644651" y="1788318"/>
                  <a:pt x="1653382" y="1795462"/>
                </a:cubicBezTo>
                <a:cubicBezTo>
                  <a:pt x="1662113" y="1802606"/>
                  <a:pt x="1694657" y="1774031"/>
                  <a:pt x="1705769" y="1776412"/>
                </a:cubicBezTo>
                <a:cubicBezTo>
                  <a:pt x="1716881" y="1778793"/>
                  <a:pt x="1719263" y="1798638"/>
                  <a:pt x="1720057" y="1809750"/>
                </a:cubicBezTo>
                <a:cubicBezTo>
                  <a:pt x="1720851" y="1820862"/>
                  <a:pt x="1712119" y="1828006"/>
                  <a:pt x="1710532" y="1843087"/>
                </a:cubicBezTo>
                <a:cubicBezTo>
                  <a:pt x="1708945" y="1858168"/>
                  <a:pt x="1706563" y="1882774"/>
                  <a:pt x="1710532" y="1900237"/>
                </a:cubicBezTo>
                <a:cubicBezTo>
                  <a:pt x="1714501" y="1917700"/>
                  <a:pt x="1722438" y="1939131"/>
                  <a:pt x="1734344" y="1947862"/>
                </a:cubicBezTo>
                <a:cubicBezTo>
                  <a:pt x="1746250" y="1956593"/>
                  <a:pt x="1774825" y="1943894"/>
                  <a:pt x="1781969" y="1952625"/>
                </a:cubicBezTo>
                <a:cubicBezTo>
                  <a:pt x="1789113" y="1961356"/>
                  <a:pt x="1772445" y="1998663"/>
                  <a:pt x="1777207" y="2000250"/>
                </a:cubicBezTo>
                <a:cubicBezTo>
                  <a:pt x="1781969" y="2001837"/>
                  <a:pt x="1790700" y="1967706"/>
                  <a:pt x="1810544" y="1962150"/>
                </a:cubicBezTo>
                <a:cubicBezTo>
                  <a:pt x="1830388" y="1956594"/>
                  <a:pt x="1882775" y="1961356"/>
                  <a:pt x="1896269" y="1966912"/>
                </a:cubicBezTo>
                <a:cubicBezTo>
                  <a:pt x="1909763" y="1972468"/>
                  <a:pt x="1898651" y="1984375"/>
                  <a:pt x="1891507" y="1995487"/>
                </a:cubicBezTo>
                <a:cubicBezTo>
                  <a:pt x="1884363" y="2006600"/>
                  <a:pt x="1862932" y="2022475"/>
                  <a:pt x="1853407" y="2033587"/>
                </a:cubicBezTo>
                <a:cubicBezTo>
                  <a:pt x="1843882" y="2044700"/>
                  <a:pt x="1835151" y="2047081"/>
                  <a:pt x="1834357" y="2062162"/>
                </a:cubicBezTo>
                <a:cubicBezTo>
                  <a:pt x="1833563" y="2077243"/>
                  <a:pt x="1846263" y="2107406"/>
                  <a:pt x="1848644" y="2124075"/>
                </a:cubicBezTo>
                <a:cubicBezTo>
                  <a:pt x="1851025" y="2140744"/>
                  <a:pt x="1851819" y="2152650"/>
                  <a:pt x="1848644" y="2162175"/>
                </a:cubicBezTo>
                <a:cubicBezTo>
                  <a:pt x="1845469" y="2171700"/>
                  <a:pt x="1835944" y="2179638"/>
                  <a:pt x="1829594" y="2181225"/>
                </a:cubicBezTo>
                <a:cubicBezTo>
                  <a:pt x="1823244" y="2182813"/>
                  <a:pt x="1813719" y="2161381"/>
                  <a:pt x="1810544" y="2171700"/>
                </a:cubicBezTo>
                <a:cubicBezTo>
                  <a:pt x="1807369" y="2182019"/>
                  <a:pt x="1817688" y="2231231"/>
                  <a:pt x="1810544" y="2243137"/>
                </a:cubicBezTo>
                <a:cubicBezTo>
                  <a:pt x="1803400" y="2255043"/>
                  <a:pt x="1781176" y="2247900"/>
                  <a:pt x="1767682" y="2243137"/>
                </a:cubicBezTo>
                <a:cubicBezTo>
                  <a:pt x="1754188" y="2238374"/>
                  <a:pt x="1738313" y="2224881"/>
                  <a:pt x="1729582" y="2214562"/>
                </a:cubicBezTo>
                <a:cubicBezTo>
                  <a:pt x="1720851" y="2204243"/>
                  <a:pt x="1731169" y="2174081"/>
                  <a:pt x="1715294" y="2181225"/>
                </a:cubicBezTo>
                <a:cubicBezTo>
                  <a:pt x="1699419" y="2188369"/>
                  <a:pt x="1666876" y="2243138"/>
                  <a:pt x="1634332" y="2257425"/>
                </a:cubicBezTo>
                <a:cubicBezTo>
                  <a:pt x="1601788" y="2271712"/>
                  <a:pt x="1543051" y="2257425"/>
                  <a:pt x="1520032" y="2266950"/>
                </a:cubicBezTo>
                <a:cubicBezTo>
                  <a:pt x="1497013" y="2276475"/>
                  <a:pt x="1520032" y="2312987"/>
                  <a:pt x="1496219" y="2314575"/>
                </a:cubicBezTo>
                <a:cubicBezTo>
                  <a:pt x="1472406" y="2316163"/>
                  <a:pt x="1405732" y="2286794"/>
                  <a:pt x="1377157" y="2276475"/>
                </a:cubicBezTo>
                <a:cubicBezTo>
                  <a:pt x="1348582" y="2266156"/>
                  <a:pt x="1342232" y="2256631"/>
                  <a:pt x="1324769" y="2252662"/>
                </a:cubicBezTo>
                <a:cubicBezTo>
                  <a:pt x="1307307" y="2248693"/>
                  <a:pt x="1301751" y="2259806"/>
                  <a:pt x="1272382" y="2252662"/>
                </a:cubicBezTo>
                <a:cubicBezTo>
                  <a:pt x="1243013" y="2245518"/>
                  <a:pt x="1173957" y="2220119"/>
                  <a:pt x="1148557" y="2209800"/>
                </a:cubicBezTo>
                <a:cubicBezTo>
                  <a:pt x="1123157" y="2199481"/>
                  <a:pt x="1128713" y="2201862"/>
                  <a:pt x="1119982" y="2190750"/>
                </a:cubicBezTo>
                <a:cubicBezTo>
                  <a:pt x="1111251" y="2179638"/>
                  <a:pt x="1081882" y="2154238"/>
                  <a:pt x="1096169" y="2143125"/>
                </a:cubicBezTo>
                <a:cubicBezTo>
                  <a:pt x="1110457" y="2132013"/>
                  <a:pt x="1179513" y="2132806"/>
                  <a:pt x="1205707" y="2124075"/>
                </a:cubicBezTo>
                <a:cubicBezTo>
                  <a:pt x="1231901" y="2115344"/>
                  <a:pt x="1245395" y="2102643"/>
                  <a:pt x="1253332" y="2090737"/>
                </a:cubicBezTo>
                <a:cubicBezTo>
                  <a:pt x="1261269" y="2078831"/>
                  <a:pt x="1261270" y="2063750"/>
                  <a:pt x="1253332" y="2052637"/>
                </a:cubicBezTo>
                <a:cubicBezTo>
                  <a:pt x="1245395" y="2041525"/>
                  <a:pt x="1225551" y="2029618"/>
                  <a:pt x="1205707" y="2024062"/>
                </a:cubicBezTo>
                <a:cubicBezTo>
                  <a:pt x="1185863" y="2018506"/>
                  <a:pt x="1158875" y="2014538"/>
                  <a:pt x="1134269" y="2019300"/>
                </a:cubicBezTo>
                <a:cubicBezTo>
                  <a:pt x="1109663" y="2024062"/>
                  <a:pt x="1087438" y="2038350"/>
                  <a:pt x="1058069" y="2052637"/>
                </a:cubicBezTo>
                <a:cubicBezTo>
                  <a:pt x="1028700" y="2066924"/>
                  <a:pt x="988219" y="2097881"/>
                  <a:pt x="958057" y="2105025"/>
                </a:cubicBezTo>
                <a:cubicBezTo>
                  <a:pt x="927895" y="2112169"/>
                  <a:pt x="902494" y="2097088"/>
                  <a:pt x="877094" y="2095500"/>
                </a:cubicBezTo>
                <a:cubicBezTo>
                  <a:pt x="851694" y="2093913"/>
                  <a:pt x="823913" y="2086769"/>
                  <a:pt x="805657" y="2095500"/>
                </a:cubicBezTo>
                <a:cubicBezTo>
                  <a:pt x="787401" y="2104231"/>
                  <a:pt x="767557" y="2133600"/>
                  <a:pt x="767557" y="2147887"/>
                </a:cubicBezTo>
                <a:cubicBezTo>
                  <a:pt x="767557" y="2162174"/>
                  <a:pt x="814388" y="2165350"/>
                  <a:pt x="805657" y="2181225"/>
                </a:cubicBezTo>
                <a:cubicBezTo>
                  <a:pt x="796926" y="2197100"/>
                  <a:pt x="734219" y="2221706"/>
                  <a:pt x="715169" y="2243137"/>
                </a:cubicBezTo>
                <a:cubicBezTo>
                  <a:pt x="696119" y="2264568"/>
                  <a:pt x="705644" y="2293143"/>
                  <a:pt x="691357" y="2309812"/>
                </a:cubicBezTo>
                <a:cubicBezTo>
                  <a:pt x="677070" y="2326481"/>
                  <a:pt x="661988" y="2336006"/>
                  <a:pt x="629444" y="2343150"/>
                </a:cubicBezTo>
                <a:cubicBezTo>
                  <a:pt x="596900" y="2350294"/>
                  <a:pt x="531019" y="2351087"/>
                  <a:pt x="496094" y="2352675"/>
                </a:cubicBezTo>
                <a:cubicBezTo>
                  <a:pt x="461169" y="2354263"/>
                  <a:pt x="448469" y="2339181"/>
                  <a:pt x="419894" y="2352675"/>
                </a:cubicBezTo>
                <a:cubicBezTo>
                  <a:pt x="391319" y="2366169"/>
                  <a:pt x="346075" y="2425700"/>
                  <a:pt x="324644" y="2433637"/>
                </a:cubicBezTo>
                <a:cubicBezTo>
                  <a:pt x="303213" y="2441574"/>
                  <a:pt x="314326" y="2415381"/>
                  <a:pt x="291307" y="2400300"/>
                </a:cubicBezTo>
                <a:cubicBezTo>
                  <a:pt x="268288" y="2385219"/>
                  <a:pt x="208757" y="2357438"/>
                  <a:pt x="186532" y="2343150"/>
                </a:cubicBezTo>
                <a:cubicBezTo>
                  <a:pt x="164307" y="2328862"/>
                  <a:pt x="157163" y="2330450"/>
                  <a:pt x="157957" y="2314575"/>
                </a:cubicBezTo>
                <a:cubicBezTo>
                  <a:pt x="158751" y="2298700"/>
                  <a:pt x="188119" y="2273300"/>
                  <a:pt x="191294" y="2247900"/>
                </a:cubicBezTo>
                <a:cubicBezTo>
                  <a:pt x="194469" y="2222500"/>
                  <a:pt x="180182" y="2191544"/>
                  <a:pt x="177007" y="2162175"/>
                </a:cubicBezTo>
                <a:cubicBezTo>
                  <a:pt x="173832" y="2132806"/>
                  <a:pt x="177006" y="2097087"/>
                  <a:pt x="172244" y="2071687"/>
                </a:cubicBezTo>
                <a:cubicBezTo>
                  <a:pt x="167482" y="2046287"/>
                  <a:pt x="159544" y="2034381"/>
                  <a:pt x="148432" y="2009775"/>
                </a:cubicBezTo>
                <a:cubicBezTo>
                  <a:pt x="137320" y="1985169"/>
                  <a:pt x="123825" y="1942306"/>
                  <a:pt x="105569" y="1924050"/>
                </a:cubicBezTo>
                <a:cubicBezTo>
                  <a:pt x="87313" y="1905794"/>
                  <a:pt x="51594" y="1912937"/>
                  <a:pt x="38894" y="1900237"/>
                </a:cubicBezTo>
                <a:cubicBezTo>
                  <a:pt x="26194" y="1887537"/>
                  <a:pt x="29369" y="1860550"/>
                  <a:pt x="29369" y="1847850"/>
                </a:cubicBezTo>
                <a:cubicBezTo>
                  <a:pt x="29369" y="1835150"/>
                  <a:pt x="42069" y="1834356"/>
                  <a:pt x="38894" y="1824037"/>
                </a:cubicBezTo>
                <a:cubicBezTo>
                  <a:pt x="35719" y="1813718"/>
                  <a:pt x="0" y="1801812"/>
                  <a:pt x="10319" y="1785937"/>
                </a:cubicBezTo>
                <a:cubicBezTo>
                  <a:pt x="20638" y="1770062"/>
                  <a:pt x="90488" y="1746250"/>
                  <a:pt x="100807" y="1728787"/>
                </a:cubicBezTo>
                <a:cubicBezTo>
                  <a:pt x="111126" y="1711324"/>
                  <a:pt x="77788" y="1697037"/>
                  <a:pt x="72232" y="1681162"/>
                </a:cubicBezTo>
                <a:cubicBezTo>
                  <a:pt x="66676" y="1665287"/>
                  <a:pt x="61913" y="1647031"/>
                  <a:pt x="67469" y="1633537"/>
                </a:cubicBezTo>
                <a:cubicBezTo>
                  <a:pt x="73025" y="1620043"/>
                  <a:pt x="99219" y="1612106"/>
                  <a:pt x="105569" y="1600200"/>
                </a:cubicBezTo>
                <a:cubicBezTo>
                  <a:pt x="111919" y="1588294"/>
                  <a:pt x="103188" y="1579562"/>
                  <a:pt x="105569" y="1562100"/>
                </a:cubicBezTo>
                <a:cubicBezTo>
                  <a:pt x="107950" y="1544638"/>
                  <a:pt x="111126" y="1502569"/>
                  <a:pt x="119857" y="1495425"/>
                </a:cubicBezTo>
                <a:cubicBezTo>
                  <a:pt x="128588" y="1488281"/>
                  <a:pt x="138113" y="1521618"/>
                  <a:pt x="157957" y="1519237"/>
                </a:cubicBezTo>
                <a:cubicBezTo>
                  <a:pt x="177801" y="1516856"/>
                  <a:pt x="226219" y="1497806"/>
                  <a:pt x="238919" y="1481137"/>
                </a:cubicBezTo>
                <a:cubicBezTo>
                  <a:pt x="251619" y="1464468"/>
                  <a:pt x="219870" y="1431131"/>
                  <a:pt x="234157" y="1419225"/>
                </a:cubicBezTo>
                <a:cubicBezTo>
                  <a:pt x="248444" y="1407319"/>
                  <a:pt x="308769" y="1427162"/>
                  <a:pt x="324644" y="1409700"/>
                </a:cubicBezTo>
                <a:cubicBezTo>
                  <a:pt x="340519" y="1392238"/>
                  <a:pt x="336551" y="1335087"/>
                  <a:pt x="329407" y="1314450"/>
                </a:cubicBezTo>
                <a:cubicBezTo>
                  <a:pt x="322263" y="1293813"/>
                  <a:pt x="295276" y="1301750"/>
                  <a:pt x="281782" y="1285875"/>
                </a:cubicBezTo>
                <a:cubicBezTo>
                  <a:pt x="268288" y="1270000"/>
                  <a:pt x="246063" y="1238250"/>
                  <a:pt x="248444" y="1219200"/>
                </a:cubicBezTo>
                <a:cubicBezTo>
                  <a:pt x="250825" y="1200150"/>
                  <a:pt x="281782" y="1184275"/>
                  <a:pt x="296069" y="1171575"/>
                </a:cubicBezTo>
                <a:cubicBezTo>
                  <a:pt x="310357" y="1158875"/>
                  <a:pt x="332582" y="1165225"/>
                  <a:pt x="334169" y="1143000"/>
                </a:cubicBezTo>
                <a:cubicBezTo>
                  <a:pt x="335756" y="1120775"/>
                  <a:pt x="310357" y="1074738"/>
                  <a:pt x="305594" y="1038225"/>
                </a:cubicBezTo>
                <a:cubicBezTo>
                  <a:pt x="300832" y="1001713"/>
                  <a:pt x="291307" y="947737"/>
                  <a:pt x="305594" y="923925"/>
                </a:cubicBezTo>
                <a:cubicBezTo>
                  <a:pt x="319881" y="900113"/>
                  <a:pt x="391319" y="914400"/>
                  <a:pt x="391319" y="895350"/>
                </a:cubicBezTo>
                <a:cubicBezTo>
                  <a:pt x="391319" y="876300"/>
                  <a:pt x="317500" y="838200"/>
                  <a:pt x="305594" y="809625"/>
                </a:cubicBezTo>
                <a:cubicBezTo>
                  <a:pt x="293688" y="781050"/>
                  <a:pt x="315913" y="749300"/>
                  <a:pt x="319882" y="723900"/>
                </a:cubicBezTo>
                <a:cubicBezTo>
                  <a:pt x="323851" y="698500"/>
                  <a:pt x="319882" y="676275"/>
                  <a:pt x="329407" y="657225"/>
                </a:cubicBezTo>
                <a:cubicBezTo>
                  <a:pt x="338932" y="638175"/>
                  <a:pt x="376238" y="622300"/>
                  <a:pt x="377032" y="609600"/>
                </a:cubicBezTo>
                <a:cubicBezTo>
                  <a:pt x="377826" y="596900"/>
                  <a:pt x="309563" y="565943"/>
                  <a:pt x="310357" y="547687"/>
                </a:cubicBezTo>
                <a:close/>
              </a:path>
            </a:pathLst>
          </a:custGeom>
          <a:solidFill>
            <a:srgbClr val="FF0000">
              <a:alpha val="14000"/>
            </a:srgbClr>
          </a:solidFill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Rectangle 8"/>
          <p:cNvSpPr>
            <a:spLocks noChangeArrowheads="1"/>
          </p:cNvSpPr>
          <p:nvPr/>
        </p:nvSpPr>
        <p:spPr bwMode="auto">
          <a:xfrm>
            <a:off x="12235836" y="7125845"/>
            <a:ext cx="404497" cy="10772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5986" tIns="0" rIns="35986" bIns="0">
            <a:spAutoFit/>
          </a:bodyPr>
          <a:lstStyle>
            <a:lvl1pPr defTabSz="623888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23888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23888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23888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23888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2388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ru-RU" sz="7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Бодайбо</a:t>
            </a:r>
            <a:endParaRPr lang="ru-RU" sz="7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608700" y="7066537"/>
            <a:ext cx="1301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 населенный пункт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7" name="Text Box 22"/>
          <p:cNvSpPr txBox="1">
            <a:spLocks noChangeArrowheads="1"/>
          </p:cNvSpPr>
          <p:nvPr/>
        </p:nvSpPr>
        <p:spPr bwMode="auto">
          <a:xfrm>
            <a:off x="12223136" y="7373096"/>
            <a:ext cx="936104" cy="17047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2153" tIns="31075" rIns="62153" bIns="31075">
            <a:spAutoFit/>
          </a:bodyPr>
          <a:lstStyle>
            <a:lvl1pPr defTabSz="623888">
              <a:spcBef>
                <a:spcPct val="20000"/>
              </a:spcBef>
              <a:buChar char="•"/>
              <a:defRPr sz="37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23888">
              <a:spcBef>
                <a:spcPct val="20000"/>
              </a:spcBef>
              <a:buChar char="–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23888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23888">
              <a:spcBef>
                <a:spcPct val="20000"/>
              </a:spcBef>
              <a:buChar char="–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23888">
              <a:spcBef>
                <a:spcPct val="20000"/>
              </a:spcBef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238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238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238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238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sz="700" i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Бодайбинский</a:t>
            </a:r>
            <a:r>
              <a:rPr lang="ru-RU" sz="7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  <a:endParaRPr lang="ru-RU" sz="7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84521" y="7301611"/>
            <a:ext cx="119776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 название района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12254504" y="7550273"/>
            <a:ext cx="360040" cy="353342"/>
          </a:xfrm>
          <a:custGeom>
            <a:avLst/>
            <a:gdLst>
              <a:gd name="connsiteX0" fmla="*/ 310357 w 2472532"/>
              <a:gd name="connsiteY0" fmla="*/ 547687 h 2441574"/>
              <a:gd name="connsiteX1" fmla="*/ 381794 w 2472532"/>
              <a:gd name="connsiteY1" fmla="*/ 500062 h 2441574"/>
              <a:gd name="connsiteX2" fmla="*/ 462757 w 2472532"/>
              <a:gd name="connsiteY2" fmla="*/ 495300 h 2441574"/>
              <a:gd name="connsiteX3" fmla="*/ 500857 w 2472532"/>
              <a:gd name="connsiteY3" fmla="*/ 419100 h 2441574"/>
              <a:gd name="connsiteX4" fmla="*/ 600869 w 2472532"/>
              <a:gd name="connsiteY4" fmla="*/ 352425 h 2441574"/>
              <a:gd name="connsiteX5" fmla="*/ 581819 w 2472532"/>
              <a:gd name="connsiteY5" fmla="*/ 304800 h 2441574"/>
              <a:gd name="connsiteX6" fmla="*/ 653257 w 2472532"/>
              <a:gd name="connsiteY6" fmla="*/ 223837 h 2441574"/>
              <a:gd name="connsiteX7" fmla="*/ 772319 w 2472532"/>
              <a:gd name="connsiteY7" fmla="*/ 223837 h 2441574"/>
              <a:gd name="connsiteX8" fmla="*/ 810419 w 2472532"/>
              <a:gd name="connsiteY8" fmla="*/ 119062 h 2441574"/>
              <a:gd name="connsiteX9" fmla="*/ 815182 w 2472532"/>
              <a:gd name="connsiteY9" fmla="*/ 66675 h 2441574"/>
              <a:gd name="connsiteX10" fmla="*/ 910432 w 2472532"/>
              <a:gd name="connsiteY10" fmla="*/ 28575 h 2441574"/>
              <a:gd name="connsiteX11" fmla="*/ 1039019 w 2472532"/>
              <a:gd name="connsiteY11" fmla="*/ 4762 h 2441574"/>
              <a:gd name="connsiteX12" fmla="*/ 1105694 w 2472532"/>
              <a:gd name="connsiteY12" fmla="*/ 9525 h 2441574"/>
              <a:gd name="connsiteX13" fmla="*/ 1196182 w 2472532"/>
              <a:gd name="connsiteY13" fmla="*/ 61912 h 2441574"/>
              <a:gd name="connsiteX14" fmla="*/ 1262857 w 2472532"/>
              <a:gd name="connsiteY14" fmla="*/ 95250 h 2441574"/>
              <a:gd name="connsiteX15" fmla="*/ 1367632 w 2472532"/>
              <a:gd name="connsiteY15" fmla="*/ 109537 h 2441574"/>
              <a:gd name="connsiteX16" fmla="*/ 1434307 w 2472532"/>
              <a:gd name="connsiteY16" fmla="*/ 133350 h 2441574"/>
              <a:gd name="connsiteX17" fmla="*/ 1458119 w 2472532"/>
              <a:gd name="connsiteY17" fmla="*/ 166687 h 2441574"/>
              <a:gd name="connsiteX18" fmla="*/ 1515269 w 2472532"/>
              <a:gd name="connsiteY18" fmla="*/ 200025 h 2441574"/>
              <a:gd name="connsiteX19" fmla="*/ 1581944 w 2472532"/>
              <a:gd name="connsiteY19" fmla="*/ 271462 h 2441574"/>
              <a:gd name="connsiteX20" fmla="*/ 1605757 w 2472532"/>
              <a:gd name="connsiteY20" fmla="*/ 338137 h 2441574"/>
              <a:gd name="connsiteX21" fmla="*/ 1681957 w 2472532"/>
              <a:gd name="connsiteY21" fmla="*/ 319087 h 2441574"/>
              <a:gd name="connsiteX22" fmla="*/ 1720057 w 2472532"/>
              <a:gd name="connsiteY22" fmla="*/ 328612 h 2441574"/>
              <a:gd name="connsiteX23" fmla="*/ 1672432 w 2472532"/>
              <a:gd name="connsiteY23" fmla="*/ 371475 h 2441574"/>
              <a:gd name="connsiteX24" fmla="*/ 1605757 w 2472532"/>
              <a:gd name="connsiteY24" fmla="*/ 357187 h 2441574"/>
              <a:gd name="connsiteX25" fmla="*/ 1605757 w 2472532"/>
              <a:gd name="connsiteY25" fmla="*/ 400050 h 2441574"/>
              <a:gd name="connsiteX26" fmla="*/ 1648619 w 2472532"/>
              <a:gd name="connsiteY26" fmla="*/ 419100 h 2441574"/>
              <a:gd name="connsiteX27" fmla="*/ 1667669 w 2472532"/>
              <a:gd name="connsiteY27" fmla="*/ 428625 h 2441574"/>
              <a:gd name="connsiteX28" fmla="*/ 1662907 w 2472532"/>
              <a:gd name="connsiteY28" fmla="*/ 566737 h 2441574"/>
              <a:gd name="connsiteX29" fmla="*/ 1648619 w 2472532"/>
              <a:gd name="connsiteY29" fmla="*/ 628650 h 2441574"/>
              <a:gd name="connsiteX30" fmla="*/ 1748632 w 2472532"/>
              <a:gd name="connsiteY30" fmla="*/ 652462 h 2441574"/>
              <a:gd name="connsiteX31" fmla="*/ 1815307 w 2472532"/>
              <a:gd name="connsiteY31" fmla="*/ 657225 h 2441574"/>
              <a:gd name="connsiteX32" fmla="*/ 1896269 w 2472532"/>
              <a:gd name="connsiteY32" fmla="*/ 633412 h 2441574"/>
              <a:gd name="connsiteX33" fmla="*/ 1905794 w 2472532"/>
              <a:gd name="connsiteY33" fmla="*/ 676275 h 2441574"/>
              <a:gd name="connsiteX34" fmla="*/ 1967707 w 2472532"/>
              <a:gd name="connsiteY34" fmla="*/ 676275 h 2441574"/>
              <a:gd name="connsiteX35" fmla="*/ 1981994 w 2472532"/>
              <a:gd name="connsiteY35" fmla="*/ 585787 h 2441574"/>
              <a:gd name="connsiteX36" fmla="*/ 2143919 w 2472532"/>
              <a:gd name="connsiteY36" fmla="*/ 581025 h 2441574"/>
              <a:gd name="connsiteX37" fmla="*/ 2162969 w 2472532"/>
              <a:gd name="connsiteY37" fmla="*/ 638175 h 2441574"/>
              <a:gd name="connsiteX38" fmla="*/ 2282032 w 2472532"/>
              <a:gd name="connsiteY38" fmla="*/ 690562 h 2441574"/>
              <a:gd name="connsiteX39" fmla="*/ 2291557 w 2472532"/>
              <a:gd name="connsiteY39" fmla="*/ 723900 h 2441574"/>
              <a:gd name="connsiteX40" fmla="*/ 2320132 w 2472532"/>
              <a:gd name="connsiteY40" fmla="*/ 771525 h 2441574"/>
              <a:gd name="connsiteX41" fmla="*/ 2272507 w 2472532"/>
              <a:gd name="connsiteY41" fmla="*/ 833437 h 2441574"/>
              <a:gd name="connsiteX42" fmla="*/ 2272507 w 2472532"/>
              <a:gd name="connsiteY42" fmla="*/ 876300 h 2441574"/>
              <a:gd name="connsiteX43" fmla="*/ 2291557 w 2472532"/>
              <a:gd name="connsiteY43" fmla="*/ 942975 h 2441574"/>
              <a:gd name="connsiteX44" fmla="*/ 2343944 w 2472532"/>
              <a:gd name="connsiteY44" fmla="*/ 962025 h 2441574"/>
              <a:gd name="connsiteX45" fmla="*/ 2353469 w 2472532"/>
              <a:gd name="connsiteY45" fmla="*/ 976312 h 2441574"/>
              <a:gd name="connsiteX46" fmla="*/ 2305844 w 2472532"/>
              <a:gd name="connsiteY46" fmla="*/ 1000125 h 2441574"/>
              <a:gd name="connsiteX47" fmla="*/ 2305844 w 2472532"/>
              <a:gd name="connsiteY47" fmla="*/ 1071562 h 2441574"/>
              <a:gd name="connsiteX48" fmla="*/ 2339182 w 2472532"/>
              <a:gd name="connsiteY48" fmla="*/ 1128712 h 2441574"/>
              <a:gd name="connsiteX49" fmla="*/ 2301082 w 2472532"/>
              <a:gd name="connsiteY49" fmla="*/ 1209675 h 2441574"/>
              <a:gd name="connsiteX50" fmla="*/ 2396332 w 2472532"/>
              <a:gd name="connsiteY50" fmla="*/ 1257300 h 2441574"/>
              <a:gd name="connsiteX51" fmla="*/ 2448719 w 2472532"/>
              <a:gd name="connsiteY51" fmla="*/ 1262062 h 2441574"/>
              <a:gd name="connsiteX52" fmla="*/ 2415382 w 2472532"/>
              <a:gd name="connsiteY52" fmla="*/ 1347787 h 2441574"/>
              <a:gd name="connsiteX53" fmla="*/ 2458244 w 2472532"/>
              <a:gd name="connsiteY53" fmla="*/ 1385887 h 2441574"/>
              <a:gd name="connsiteX54" fmla="*/ 2458244 w 2472532"/>
              <a:gd name="connsiteY54" fmla="*/ 1423987 h 2441574"/>
              <a:gd name="connsiteX55" fmla="*/ 2372519 w 2472532"/>
              <a:gd name="connsiteY55" fmla="*/ 1423987 h 2441574"/>
              <a:gd name="connsiteX56" fmla="*/ 2301082 w 2472532"/>
              <a:gd name="connsiteY56" fmla="*/ 1443037 h 2441574"/>
              <a:gd name="connsiteX57" fmla="*/ 2262982 w 2472532"/>
              <a:gd name="connsiteY57" fmla="*/ 1466850 h 2441574"/>
              <a:gd name="connsiteX58" fmla="*/ 2129632 w 2472532"/>
              <a:gd name="connsiteY58" fmla="*/ 1385887 h 2441574"/>
              <a:gd name="connsiteX59" fmla="*/ 2082007 w 2472532"/>
              <a:gd name="connsiteY59" fmla="*/ 1323975 h 2441574"/>
              <a:gd name="connsiteX60" fmla="*/ 1996282 w 2472532"/>
              <a:gd name="connsiteY60" fmla="*/ 1333500 h 2441574"/>
              <a:gd name="connsiteX61" fmla="*/ 1962944 w 2472532"/>
              <a:gd name="connsiteY61" fmla="*/ 1323975 h 2441574"/>
              <a:gd name="connsiteX62" fmla="*/ 1872457 w 2472532"/>
              <a:gd name="connsiteY62" fmla="*/ 1319212 h 2441574"/>
              <a:gd name="connsiteX63" fmla="*/ 1810544 w 2472532"/>
              <a:gd name="connsiteY63" fmla="*/ 1357312 h 2441574"/>
              <a:gd name="connsiteX64" fmla="*/ 1777207 w 2472532"/>
              <a:gd name="connsiteY64" fmla="*/ 1376362 h 2441574"/>
              <a:gd name="connsiteX65" fmla="*/ 1810544 w 2472532"/>
              <a:gd name="connsiteY65" fmla="*/ 1428750 h 2441574"/>
              <a:gd name="connsiteX66" fmla="*/ 1820069 w 2472532"/>
              <a:gd name="connsiteY66" fmla="*/ 1466850 h 2441574"/>
              <a:gd name="connsiteX67" fmla="*/ 1762919 w 2472532"/>
              <a:gd name="connsiteY67" fmla="*/ 1471612 h 2441574"/>
              <a:gd name="connsiteX68" fmla="*/ 1743869 w 2472532"/>
              <a:gd name="connsiteY68" fmla="*/ 1528762 h 2441574"/>
              <a:gd name="connsiteX69" fmla="*/ 1743869 w 2472532"/>
              <a:gd name="connsiteY69" fmla="*/ 1576387 h 2441574"/>
              <a:gd name="connsiteX70" fmla="*/ 1743869 w 2472532"/>
              <a:gd name="connsiteY70" fmla="*/ 1619250 h 2441574"/>
              <a:gd name="connsiteX71" fmla="*/ 1724819 w 2472532"/>
              <a:gd name="connsiteY71" fmla="*/ 1662112 h 2441574"/>
              <a:gd name="connsiteX72" fmla="*/ 1634332 w 2472532"/>
              <a:gd name="connsiteY72" fmla="*/ 1662112 h 2441574"/>
              <a:gd name="connsiteX73" fmla="*/ 1634332 w 2472532"/>
              <a:gd name="connsiteY73" fmla="*/ 1700212 h 2441574"/>
              <a:gd name="connsiteX74" fmla="*/ 1653382 w 2472532"/>
              <a:gd name="connsiteY74" fmla="*/ 1733550 h 2441574"/>
              <a:gd name="connsiteX75" fmla="*/ 1653382 w 2472532"/>
              <a:gd name="connsiteY75" fmla="*/ 1795462 h 2441574"/>
              <a:gd name="connsiteX76" fmla="*/ 1705769 w 2472532"/>
              <a:gd name="connsiteY76" fmla="*/ 1776412 h 2441574"/>
              <a:gd name="connsiteX77" fmla="*/ 1720057 w 2472532"/>
              <a:gd name="connsiteY77" fmla="*/ 1809750 h 2441574"/>
              <a:gd name="connsiteX78" fmla="*/ 1710532 w 2472532"/>
              <a:gd name="connsiteY78" fmla="*/ 1843087 h 2441574"/>
              <a:gd name="connsiteX79" fmla="*/ 1710532 w 2472532"/>
              <a:gd name="connsiteY79" fmla="*/ 1900237 h 2441574"/>
              <a:gd name="connsiteX80" fmla="*/ 1734344 w 2472532"/>
              <a:gd name="connsiteY80" fmla="*/ 1947862 h 2441574"/>
              <a:gd name="connsiteX81" fmla="*/ 1781969 w 2472532"/>
              <a:gd name="connsiteY81" fmla="*/ 1952625 h 2441574"/>
              <a:gd name="connsiteX82" fmla="*/ 1777207 w 2472532"/>
              <a:gd name="connsiteY82" fmla="*/ 2000250 h 2441574"/>
              <a:gd name="connsiteX83" fmla="*/ 1810544 w 2472532"/>
              <a:gd name="connsiteY83" fmla="*/ 1962150 h 2441574"/>
              <a:gd name="connsiteX84" fmla="*/ 1896269 w 2472532"/>
              <a:gd name="connsiteY84" fmla="*/ 1966912 h 2441574"/>
              <a:gd name="connsiteX85" fmla="*/ 1891507 w 2472532"/>
              <a:gd name="connsiteY85" fmla="*/ 1995487 h 2441574"/>
              <a:gd name="connsiteX86" fmla="*/ 1853407 w 2472532"/>
              <a:gd name="connsiteY86" fmla="*/ 2033587 h 2441574"/>
              <a:gd name="connsiteX87" fmla="*/ 1834357 w 2472532"/>
              <a:gd name="connsiteY87" fmla="*/ 2062162 h 2441574"/>
              <a:gd name="connsiteX88" fmla="*/ 1848644 w 2472532"/>
              <a:gd name="connsiteY88" fmla="*/ 2124075 h 2441574"/>
              <a:gd name="connsiteX89" fmla="*/ 1848644 w 2472532"/>
              <a:gd name="connsiteY89" fmla="*/ 2162175 h 2441574"/>
              <a:gd name="connsiteX90" fmla="*/ 1829594 w 2472532"/>
              <a:gd name="connsiteY90" fmla="*/ 2181225 h 2441574"/>
              <a:gd name="connsiteX91" fmla="*/ 1810544 w 2472532"/>
              <a:gd name="connsiteY91" fmla="*/ 2171700 h 2441574"/>
              <a:gd name="connsiteX92" fmla="*/ 1810544 w 2472532"/>
              <a:gd name="connsiteY92" fmla="*/ 2243137 h 2441574"/>
              <a:gd name="connsiteX93" fmla="*/ 1767682 w 2472532"/>
              <a:gd name="connsiteY93" fmla="*/ 2243137 h 2441574"/>
              <a:gd name="connsiteX94" fmla="*/ 1729582 w 2472532"/>
              <a:gd name="connsiteY94" fmla="*/ 2214562 h 2441574"/>
              <a:gd name="connsiteX95" fmla="*/ 1715294 w 2472532"/>
              <a:gd name="connsiteY95" fmla="*/ 2181225 h 2441574"/>
              <a:gd name="connsiteX96" fmla="*/ 1634332 w 2472532"/>
              <a:gd name="connsiteY96" fmla="*/ 2257425 h 2441574"/>
              <a:gd name="connsiteX97" fmla="*/ 1520032 w 2472532"/>
              <a:gd name="connsiteY97" fmla="*/ 2266950 h 2441574"/>
              <a:gd name="connsiteX98" fmla="*/ 1496219 w 2472532"/>
              <a:gd name="connsiteY98" fmla="*/ 2314575 h 2441574"/>
              <a:gd name="connsiteX99" fmla="*/ 1377157 w 2472532"/>
              <a:gd name="connsiteY99" fmla="*/ 2276475 h 2441574"/>
              <a:gd name="connsiteX100" fmla="*/ 1324769 w 2472532"/>
              <a:gd name="connsiteY100" fmla="*/ 2252662 h 2441574"/>
              <a:gd name="connsiteX101" fmla="*/ 1272382 w 2472532"/>
              <a:gd name="connsiteY101" fmla="*/ 2252662 h 2441574"/>
              <a:gd name="connsiteX102" fmla="*/ 1148557 w 2472532"/>
              <a:gd name="connsiteY102" fmla="*/ 2209800 h 2441574"/>
              <a:gd name="connsiteX103" fmla="*/ 1119982 w 2472532"/>
              <a:gd name="connsiteY103" fmla="*/ 2190750 h 2441574"/>
              <a:gd name="connsiteX104" fmla="*/ 1096169 w 2472532"/>
              <a:gd name="connsiteY104" fmla="*/ 2143125 h 2441574"/>
              <a:gd name="connsiteX105" fmla="*/ 1205707 w 2472532"/>
              <a:gd name="connsiteY105" fmla="*/ 2124075 h 2441574"/>
              <a:gd name="connsiteX106" fmla="*/ 1253332 w 2472532"/>
              <a:gd name="connsiteY106" fmla="*/ 2090737 h 2441574"/>
              <a:gd name="connsiteX107" fmla="*/ 1253332 w 2472532"/>
              <a:gd name="connsiteY107" fmla="*/ 2052637 h 2441574"/>
              <a:gd name="connsiteX108" fmla="*/ 1205707 w 2472532"/>
              <a:gd name="connsiteY108" fmla="*/ 2024062 h 2441574"/>
              <a:gd name="connsiteX109" fmla="*/ 1134269 w 2472532"/>
              <a:gd name="connsiteY109" fmla="*/ 2019300 h 2441574"/>
              <a:gd name="connsiteX110" fmla="*/ 1058069 w 2472532"/>
              <a:gd name="connsiteY110" fmla="*/ 2052637 h 2441574"/>
              <a:gd name="connsiteX111" fmla="*/ 958057 w 2472532"/>
              <a:gd name="connsiteY111" fmla="*/ 2105025 h 2441574"/>
              <a:gd name="connsiteX112" fmla="*/ 877094 w 2472532"/>
              <a:gd name="connsiteY112" fmla="*/ 2095500 h 2441574"/>
              <a:gd name="connsiteX113" fmla="*/ 805657 w 2472532"/>
              <a:gd name="connsiteY113" fmla="*/ 2095500 h 2441574"/>
              <a:gd name="connsiteX114" fmla="*/ 767557 w 2472532"/>
              <a:gd name="connsiteY114" fmla="*/ 2147887 h 2441574"/>
              <a:gd name="connsiteX115" fmla="*/ 805657 w 2472532"/>
              <a:gd name="connsiteY115" fmla="*/ 2181225 h 2441574"/>
              <a:gd name="connsiteX116" fmla="*/ 715169 w 2472532"/>
              <a:gd name="connsiteY116" fmla="*/ 2243137 h 2441574"/>
              <a:gd name="connsiteX117" fmla="*/ 691357 w 2472532"/>
              <a:gd name="connsiteY117" fmla="*/ 2309812 h 2441574"/>
              <a:gd name="connsiteX118" fmla="*/ 629444 w 2472532"/>
              <a:gd name="connsiteY118" fmla="*/ 2343150 h 2441574"/>
              <a:gd name="connsiteX119" fmla="*/ 496094 w 2472532"/>
              <a:gd name="connsiteY119" fmla="*/ 2352675 h 2441574"/>
              <a:gd name="connsiteX120" fmla="*/ 419894 w 2472532"/>
              <a:gd name="connsiteY120" fmla="*/ 2352675 h 2441574"/>
              <a:gd name="connsiteX121" fmla="*/ 324644 w 2472532"/>
              <a:gd name="connsiteY121" fmla="*/ 2433637 h 2441574"/>
              <a:gd name="connsiteX122" fmla="*/ 291307 w 2472532"/>
              <a:gd name="connsiteY122" fmla="*/ 2400300 h 2441574"/>
              <a:gd name="connsiteX123" fmla="*/ 186532 w 2472532"/>
              <a:gd name="connsiteY123" fmla="*/ 2343150 h 2441574"/>
              <a:gd name="connsiteX124" fmla="*/ 157957 w 2472532"/>
              <a:gd name="connsiteY124" fmla="*/ 2314575 h 2441574"/>
              <a:gd name="connsiteX125" fmla="*/ 191294 w 2472532"/>
              <a:gd name="connsiteY125" fmla="*/ 2247900 h 2441574"/>
              <a:gd name="connsiteX126" fmla="*/ 177007 w 2472532"/>
              <a:gd name="connsiteY126" fmla="*/ 2162175 h 2441574"/>
              <a:gd name="connsiteX127" fmla="*/ 172244 w 2472532"/>
              <a:gd name="connsiteY127" fmla="*/ 2071687 h 2441574"/>
              <a:gd name="connsiteX128" fmla="*/ 148432 w 2472532"/>
              <a:gd name="connsiteY128" fmla="*/ 2009775 h 2441574"/>
              <a:gd name="connsiteX129" fmla="*/ 105569 w 2472532"/>
              <a:gd name="connsiteY129" fmla="*/ 1924050 h 2441574"/>
              <a:gd name="connsiteX130" fmla="*/ 38894 w 2472532"/>
              <a:gd name="connsiteY130" fmla="*/ 1900237 h 2441574"/>
              <a:gd name="connsiteX131" fmla="*/ 29369 w 2472532"/>
              <a:gd name="connsiteY131" fmla="*/ 1847850 h 2441574"/>
              <a:gd name="connsiteX132" fmla="*/ 38894 w 2472532"/>
              <a:gd name="connsiteY132" fmla="*/ 1824037 h 2441574"/>
              <a:gd name="connsiteX133" fmla="*/ 10319 w 2472532"/>
              <a:gd name="connsiteY133" fmla="*/ 1785937 h 2441574"/>
              <a:gd name="connsiteX134" fmla="*/ 100807 w 2472532"/>
              <a:gd name="connsiteY134" fmla="*/ 1728787 h 2441574"/>
              <a:gd name="connsiteX135" fmla="*/ 72232 w 2472532"/>
              <a:gd name="connsiteY135" fmla="*/ 1681162 h 2441574"/>
              <a:gd name="connsiteX136" fmla="*/ 67469 w 2472532"/>
              <a:gd name="connsiteY136" fmla="*/ 1633537 h 2441574"/>
              <a:gd name="connsiteX137" fmla="*/ 105569 w 2472532"/>
              <a:gd name="connsiteY137" fmla="*/ 1600200 h 2441574"/>
              <a:gd name="connsiteX138" fmla="*/ 105569 w 2472532"/>
              <a:gd name="connsiteY138" fmla="*/ 1562100 h 2441574"/>
              <a:gd name="connsiteX139" fmla="*/ 119857 w 2472532"/>
              <a:gd name="connsiteY139" fmla="*/ 1495425 h 2441574"/>
              <a:gd name="connsiteX140" fmla="*/ 157957 w 2472532"/>
              <a:gd name="connsiteY140" fmla="*/ 1519237 h 2441574"/>
              <a:gd name="connsiteX141" fmla="*/ 238919 w 2472532"/>
              <a:gd name="connsiteY141" fmla="*/ 1481137 h 2441574"/>
              <a:gd name="connsiteX142" fmla="*/ 234157 w 2472532"/>
              <a:gd name="connsiteY142" fmla="*/ 1419225 h 2441574"/>
              <a:gd name="connsiteX143" fmla="*/ 324644 w 2472532"/>
              <a:gd name="connsiteY143" fmla="*/ 1409700 h 2441574"/>
              <a:gd name="connsiteX144" fmla="*/ 329407 w 2472532"/>
              <a:gd name="connsiteY144" fmla="*/ 1314450 h 2441574"/>
              <a:gd name="connsiteX145" fmla="*/ 281782 w 2472532"/>
              <a:gd name="connsiteY145" fmla="*/ 1285875 h 2441574"/>
              <a:gd name="connsiteX146" fmla="*/ 248444 w 2472532"/>
              <a:gd name="connsiteY146" fmla="*/ 1219200 h 2441574"/>
              <a:gd name="connsiteX147" fmla="*/ 296069 w 2472532"/>
              <a:gd name="connsiteY147" fmla="*/ 1171575 h 2441574"/>
              <a:gd name="connsiteX148" fmla="*/ 334169 w 2472532"/>
              <a:gd name="connsiteY148" fmla="*/ 1143000 h 2441574"/>
              <a:gd name="connsiteX149" fmla="*/ 305594 w 2472532"/>
              <a:gd name="connsiteY149" fmla="*/ 1038225 h 2441574"/>
              <a:gd name="connsiteX150" fmla="*/ 305594 w 2472532"/>
              <a:gd name="connsiteY150" fmla="*/ 923925 h 2441574"/>
              <a:gd name="connsiteX151" fmla="*/ 391319 w 2472532"/>
              <a:gd name="connsiteY151" fmla="*/ 895350 h 2441574"/>
              <a:gd name="connsiteX152" fmla="*/ 305594 w 2472532"/>
              <a:gd name="connsiteY152" fmla="*/ 809625 h 2441574"/>
              <a:gd name="connsiteX153" fmla="*/ 319882 w 2472532"/>
              <a:gd name="connsiteY153" fmla="*/ 723900 h 2441574"/>
              <a:gd name="connsiteX154" fmla="*/ 329407 w 2472532"/>
              <a:gd name="connsiteY154" fmla="*/ 657225 h 2441574"/>
              <a:gd name="connsiteX155" fmla="*/ 377032 w 2472532"/>
              <a:gd name="connsiteY155" fmla="*/ 609600 h 2441574"/>
              <a:gd name="connsiteX156" fmla="*/ 310357 w 2472532"/>
              <a:gd name="connsiteY156" fmla="*/ 547687 h 2441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2472532" h="2441574">
                <a:moveTo>
                  <a:pt x="310357" y="547687"/>
                </a:moveTo>
                <a:cubicBezTo>
                  <a:pt x="311151" y="529431"/>
                  <a:pt x="356394" y="508793"/>
                  <a:pt x="381794" y="500062"/>
                </a:cubicBezTo>
                <a:cubicBezTo>
                  <a:pt x="407194" y="491331"/>
                  <a:pt x="442913" y="508794"/>
                  <a:pt x="462757" y="495300"/>
                </a:cubicBezTo>
                <a:cubicBezTo>
                  <a:pt x="482601" y="481806"/>
                  <a:pt x="477838" y="442913"/>
                  <a:pt x="500857" y="419100"/>
                </a:cubicBezTo>
                <a:cubicBezTo>
                  <a:pt x="523876" y="395288"/>
                  <a:pt x="587375" y="371475"/>
                  <a:pt x="600869" y="352425"/>
                </a:cubicBezTo>
                <a:cubicBezTo>
                  <a:pt x="614363" y="333375"/>
                  <a:pt x="573088" y="326231"/>
                  <a:pt x="581819" y="304800"/>
                </a:cubicBezTo>
                <a:cubicBezTo>
                  <a:pt x="590550" y="283369"/>
                  <a:pt x="621507" y="237331"/>
                  <a:pt x="653257" y="223837"/>
                </a:cubicBezTo>
                <a:cubicBezTo>
                  <a:pt x="685007" y="210343"/>
                  <a:pt x="746125" y="241299"/>
                  <a:pt x="772319" y="223837"/>
                </a:cubicBezTo>
                <a:cubicBezTo>
                  <a:pt x="798513" y="206375"/>
                  <a:pt x="803275" y="145256"/>
                  <a:pt x="810419" y="119062"/>
                </a:cubicBezTo>
                <a:cubicBezTo>
                  <a:pt x="817563" y="92868"/>
                  <a:pt x="798513" y="81756"/>
                  <a:pt x="815182" y="66675"/>
                </a:cubicBezTo>
                <a:cubicBezTo>
                  <a:pt x="831851" y="51594"/>
                  <a:pt x="873126" y="38894"/>
                  <a:pt x="910432" y="28575"/>
                </a:cubicBezTo>
                <a:cubicBezTo>
                  <a:pt x="947738" y="18256"/>
                  <a:pt x="1006475" y="7937"/>
                  <a:pt x="1039019" y="4762"/>
                </a:cubicBezTo>
                <a:cubicBezTo>
                  <a:pt x="1071563" y="1587"/>
                  <a:pt x="1079500" y="0"/>
                  <a:pt x="1105694" y="9525"/>
                </a:cubicBezTo>
                <a:cubicBezTo>
                  <a:pt x="1131888" y="19050"/>
                  <a:pt x="1169988" y="47625"/>
                  <a:pt x="1196182" y="61912"/>
                </a:cubicBezTo>
                <a:cubicBezTo>
                  <a:pt x="1222376" y="76199"/>
                  <a:pt x="1234282" y="87312"/>
                  <a:pt x="1262857" y="95250"/>
                </a:cubicBezTo>
                <a:cubicBezTo>
                  <a:pt x="1291432" y="103188"/>
                  <a:pt x="1339057" y="103187"/>
                  <a:pt x="1367632" y="109537"/>
                </a:cubicBezTo>
                <a:cubicBezTo>
                  <a:pt x="1396207" y="115887"/>
                  <a:pt x="1419226" y="123825"/>
                  <a:pt x="1434307" y="133350"/>
                </a:cubicBezTo>
                <a:cubicBezTo>
                  <a:pt x="1449388" y="142875"/>
                  <a:pt x="1444625" y="155575"/>
                  <a:pt x="1458119" y="166687"/>
                </a:cubicBezTo>
                <a:cubicBezTo>
                  <a:pt x="1471613" y="177800"/>
                  <a:pt x="1494632" y="182563"/>
                  <a:pt x="1515269" y="200025"/>
                </a:cubicBezTo>
                <a:cubicBezTo>
                  <a:pt x="1535906" y="217487"/>
                  <a:pt x="1566863" y="248443"/>
                  <a:pt x="1581944" y="271462"/>
                </a:cubicBezTo>
                <a:cubicBezTo>
                  <a:pt x="1597025" y="294481"/>
                  <a:pt x="1589088" y="330200"/>
                  <a:pt x="1605757" y="338137"/>
                </a:cubicBezTo>
                <a:cubicBezTo>
                  <a:pt x="1622426" y="346074"/>
                  <a:pt x="1662907" y="320674"/>
                  <a:pt x="1681957" y="319087"/>
                </a:cubicBezTo>
                <a:cubicBezTo>
                  <a:pt x="1701007" y="317500"/>
                  <a:pt x="1721645" y="319881"/>
                  <a:pt x="1720057" y="328612"/>
                </a:cubicBezTo>
                <a:cubicBezTo>
                  <a:pt x="1718469" y="337343"/>
                  <a:pt x="1691482" y="366713"/>
                  <a:pt x="1672432" y="371475"/>
                </a:cubicBezTo>
                <a:cubicBezTo>
                  <a:pt x="1653382" y="376237"/>
                  <a:pt x="1616869" y="352425"/>
                  <a:pt x="1605757" y="357187"/>
                </a:cubicBezTo>
                <a:cubicBezTo>
                  <a:pt x="1594645" y="361949"/>
                  <a:pt x="1598613" y="389731"/>
                  <a:pt x="1605757" y="400050"/>
                </a:cubicBezTo>
                <a:cubicBezTo>
                  <a:pt x="1612901" y="410369"/>
                  <a:pt x="1638300" y="414338"/>
                  <a:pt x="1648619" y="419100"/>
                </a:cubicBezTo>
                <a:cubicBezTo>
                  <a:pt x="1658938" y="423862"/>
                  <a:pt x="1665288" y="404019"/>
                  <a:pt x="1667669" y="428625"/>
                </a:cubicBezTo>
                <a:cubicBezTo>
                  <a:pt x="1670050" y="453231"/>
                  <a:pt x="1666082" y="533400"/>
                  <a:pt x="1662907" y="566737"/>
                </a:cubicBezTo>
                <a:cubicBezTo>
                  <a:pt x="1659732" y="600074"/>
                  <a:pt x="1634332" y="614363"/>
                  <a:pt x="1648619" y="628650"/>
                </a:cubicBezTo>
                <a:cubicBezTo>
                  <a:pt x="1662906" y="642937"/>
                  <a:pt x="1720851" y="647700"/>
                  <a:pt x="1748632" y="652462"/>
                </a:cubicBezTo>
                <a:cubicBezTo>
                  <a:pt x="1776413" y="657225"/>
                  <a:pt x="1790701" y="660400"/>
                  <a:pt x="1815307" y="657225"/>
                </a:cubicBezTo>
                <a:cubicBezTo>
                  <a:pt x="1839913" y="654050"/>
                  <a:pt x="1881188" y="630237"/>
                  <a:pt x="1896269" y="633412"/>
                </a:cubicBezTo>
                <a:cubicBezTo>
                  <a:pt x="1911350" y="636587"/>
                  <a:pt x="1893888" y="669131"/>
                  <a:pt x="1905794" y="676275"/>
                </a:cubicBezTo>
                <a:cubicBezTo>
                  <a:pt x="1917700" y="683419"/>
                  <a:pt x="1955007" y="691356"/>
                  <a:pt x="1967707" y="676275"/>
                </a:cubicBezTo>
                <a:cubicBezTo>
                  <a:pt x="1980407" y="661194"/>
                  <a:pt x="1952625" y="601662"/>
                  <a:pt x="1981994" y="585787"/>
                </a:cubicBezTo>
                <a:cubicBezTo>
                  <a:pt x="2011363" y="569912"/>
                  <a:pt x="2113757" y="572294"/>
                  <a:pt x="2143919" y="581025"/>
                </a:cubicBezTo>
                <a:cubicBezTo>
                  <a:pt x="2174081" y="589756"/>
                  <a:pt x="2139950" y="619919"/>
                  <a:pt x="2162969" y="638175"/>
                </a:cubicBezTo>
                <a:cubicBezTo>
                  <a:pt x="2185988" y="656431"/>
                  <a:pt x="2260601" y="676275"/>
                  <a:pt x="2282032" y="690562"/>
                </a:cubicBezTo>
                <a:cubicBezTo>
                  <a:pt x="2303463" y="704849"/>
                  <a:pt x="2285207" y="710406"/>
                  <a:pt x="2291557" y="723900"/>
                </a:cubicBezTo>
                <a:cubicBezTo>
                  <a:pt x="2297907" y="737394"/>
                  <a:pt x="2323307" y="753269"/>
                  <a:pt x="2320132" y="771525"/>
                </a:cubicBezTo>
                <a:cubicBezTo>
                  <a:pt x="2316957" y="789781"/>
                  <a:pt x="2280444" y="815975"/>
                  <a:pt x="2272507" y="833437"/>
                </a:cubicBezTo>
                <a:cubicBezTo>
                  <a:pt x="2264570" y="850899"/>
                  <a:pt x="2269332" y="858044"/>
                  <a:pt x="2272507" y="876300"/>
                </a:cubicBezTo>
                <a:cubicBezTo>
                  <a:pt x="2275682" y="894556"/>
                  <a:pt x="2279651" y="928688"/>
                  <a:pt x="2291557" y="942975"/>
                </a:cubicBezTo>
                <a:cubicBezTo>
                  <a:pt x="2303463" y="957262"/>
                  <a:pt x="2333625" y="956469"/>
                  <a:pt x="2343944" y="962025"/>
                </a:cubicBezTo>
                <a:cubicBezTo>
                  <a:pt x="2354263" y="967581"/>
                  <a:pt x="2359819" y="969962"/>
                  <a:pt x="2353469" y="976312"/>
                </a:cubicBezTo>
                <a:cubicBezTo>
                  <a:pt x="2347119" y="982662"/>
                  <a:pt x="2313781" y="984250"/>
                  <a:pt x="2305844" y="1000125"/>
                </a:cubicBezTo>
                <a:cubicBezTo>
                  <a:pt x="2297907" y="1016000"/>
                  <a:pt x="2300288" y="1050131"/>
                  <a:pt x="2305844" y="1071562"/>
                </a:cubicBezTo>
                <a:cubicBezTo>
                  <a:pt x="2311400" y="1092993"/>
                  <a:pt x="2339976" y="1105693"/>
                  <a:pt x="2339182" y="1128712"/>
                </a:cubicBezTo>
                <a:cubicBezTo>
                  <a:pt x="2338388" y="1151731"/>
                  <a:pt x="2291557" y="1188244"/>
                  <a:pt x="2301082" y="1209675"/>
                </a:cubicBezTo>
                <a:cubicBezTo>
                  <a:pt x="2310607" y="1231106"/>
                  <a:pt x="2371726" y="1248569"/>
                  <a:pt x="2396332" y="1257300"/>
                </a:cubicBezTo>
                <a:cubicBezTo>
                  <a:pt x="2420938" y="1266031"/>
                  <a:pt x="2445544" y="1246981"/>
                  <a:pt x="2448719" y="1262062"/>
                </a:cubicBezTo>
                <a:cubicBezTo>
                  <a:pt x="2451894" y="1277143"/>
                  <a:pt x="2413795" y="1327150"/>
                  <a:pt x="2415382" y="1347787"/>
                </a:cubicBezTo>
                <a:cubicBezTo>
                  <a:pt x="2416969" y="1368424"/>
                  <a:pt x="2451100" y="1373187"/>
                  <a:pt x="2458244" y="1385887"/>
                </a:cubicBezTo>
                <a:cubicBezTo>
                  <a:pt x="2465388" y="1398587"/>
                  <a:pt x="2472532" y="1417637"/>
                  <a:pt x="2458244" y="1423987"/>
                </a:cubicBezTo>
                <a:cubicBezTo>
                  <a:pt x="2443956" y="1430337"/>
                  <a:pt x="2398713" y="1420812"/>
                  <a:pt x="2372519" y="1423987"/>
                </a:cubicBezTo>
                <a:cubicBezTo>
                  <a:pt x="2346325" y="1427162"/>
                  <a:pt x="2319338" y="1435893"/>
                  <a:pt x="2301082" y="1443037"/>
                </a:cubicBezTo>
                <a:cubicBezTo>
                  <a:pt x="2282826" y="1450181"/>
                  <a:pt x="2291557" y="1476375"/>
                  <a:pt x="2262982" y="1466850"/>
                </a:cubicBezTo>
                <a:cubicBezTo>
                  <a:pt x="2234407" y="1457325"/>
                  <a:pt x="2159794" y="1409699"/>
                  <a:pt x="2129632" y="1385887"/>
                </a:cubicBezTo>
                <a:cubicBezTo>
                  <a:pt x="2099470" y="1362075"/>
                  <a:pt x="2104232" y="1332706"/>
                  <a:pt x="2082007" y="1323975"/>
                </a:cubicBezTo>
                <a:cubicBezTo>
                  <a:pt x="2059782" y="1315244"/>
                  <a:pt x="2016126" y="1333500"/>
                  <a:pt x="1996282" y="1333500"/>
                </a:cubicBezTo>
                <a:cubicBezTo>
                  <a:pt x="1976438" y="1333500"/>
                  <a:pt x="1983581" y="1326356"/>
                  <a:pt x="1962944" y="1323975"/>
                </a:cubicBezTo>
                <a:cubicBezTo>
                  <a:pt x="1942307" y="1321594"/>
                  <a:pt x="1897857" y="1313656"/>
                  <a:pt x="1872457" y="1319212"/>
                </a:cubicBezTo>
                <a:cubicBezTo>
                  <a:pt x="1847057" y="1324768"/>
                  <a:pt x="1826419" y="1347787"/>
                  <a:pt x="1810544" y="1357312"/>
                </a:cubicBezTo>
                <a:cubicBezTo>
                  <a:pt x="1794669" y="1366837"/>
                  <a:pt x="1777207" y="1364456"/>
                  <a:pt x="1777207" y="1376362"/>
                </a:cubicBezTo>
                <a:cubicBezTo>
                  <a:pt x="1777207" y="1388268"/>
                  <a:pt x="1803400" y="1413669"/>
                  <a:pt x="1810544" y="1428750"/>
                </a:cubicBezTo>
                <a:cubicBezTo>
                  <a:pt x="1817688" y="1443831"/>
                  <a:pt x="1828006" y="1459706"/>
                  <a:pt x="1820069" y="1466850"/>
                </a:cubicBezTo>
                <a:cubicBezTo>
                  <a:pt x="1812132" y="1473994"/>
                  <a:pt x="1775619" y="1461293"/>
                  <a:pt x="1762919" y="1471612"/>
                </a:cubicBezTo>
                <a:cubicBezTo>
                  <a:pt x="1750219" y="1481931"/>
                  <a:pt x="1747044" y="1511300"/>
                  <a:pt x="1743869" y="1528762"/>
                </a:cubicBezTo>
                <a:cubicBezTo>
                  <a:pt x="1740694" y="1546225"/>
                  <a:pt x="1743869" y="1576387"/>
                  <a:pt x="1743869" y="1576387"/>
                </a:cubicBezTo>
                <a:cubicBezTo>
                  <a:pt x="1743869" y="1591468"/>
                  <a:pt x="1747044" y="1604963"/>
                  <a:pt x="1743869" y="1619250"/>
                </a:cubicBezTo>
                <a:cubicBezTo>
                  <a:pt x="1740694" y="1633537"/>
                  <a:pt x="1743075" y="1654968"/>
                  <a:pt x="1724819" y="1662112"/>
                </a:cubicBezTo>
                <a:cubicBezTo>
                  <a:pt x="1706563" y="1669256"/>
                  <a:pt x="1649413" y="1655762"/>
                  <a:pt x="1634332" y="1662112"/>
                </a:cubicBezTo>
                <a:cubicBezTo>
                  <a:pt x="1619251" y="1668462"/>
                  <a:pt x="1631157" y="1688306"/>
                  <a:pt x="1634332" y="1700212"/>
                </a:cubicBezTo>
                <a:cubicBezTo>
                  <a:pt x="1637507" y="1712118"/>
                  <a:pt x="1650207" y="1717675"/>
                  <a:pt x="1653382" y="1733550"/>
                </a:cubicBezTo>
                <a:cubicBezTo>
                  <a:pt x="1656557" y="1749425"/>
                  <a:pt x="1644651" y="1788318"/>
                  <a:pt x="1653382" y="1795462"/>
                </a:cubicBezTo>
                <a:cubicBezTo>
                  <a:pt x="1662113" y="1802606"/>
                  <a:pt x="1694657" y="1774031"/>
                  <a:pt x="1705769" y="1776412"/>
                </a:cubicBezTo>
                <a:cubicBezTo>
                  <a:pt x="1716881" y="1778793"/>
                  <a:pt x="1719263" y="1798638"/>
                  <a:pt x="1720057" y="1809750"/>
                </a:cubicBezTo>
                <a:cubicBezTo>
                  <a:pt x="1720851" y="1820862"/>
                  <a:pt x="1712119" y="1828006"/>
                  <a:pt x="1710532" y="1843087"/>
                </a:cubicBezTo>
                <a:cubicBezTo>
                  <a:pt x="1708945" y="1858168"/>
                  <a:pt x="1706563" y="1882774"/>
                  <a:pt x="1710532" y="1900237"/>
                </a:cubicBezTo>
                <a:cubicBezTo>
                  <a:pt x="1714501" y="1917700"/>
                  <a:pt x="1722438" y="1939131"/>
                  <a:pt x="1734344" y="1947862"/>
                </a:cubicBezTo>
                <a:cubicBezTo>
                  <a:pt x="1746250" y="1956593"/>
                  <a:pt x="1774825" y="1943894"/>
                  <a:pt x="1781969" y="1952625"/>
                </a:cubicBezTo>
                <a:cubicBezTo>
                  <a:pt x="1789113" y="1961356"/>
                  <a:pt x="1772445" y="1998663"/>
                  <a:pt x="1777207" y="2000250"/>
                </a:cubicBezTo>
                <a:cubicBezTo>
                  <a:pt x="1781969" y="2001837"/>
                  <a:pt x="1790700" y="1967706"/>
                  <a:pt x="1810544" y="1962150"/>
                </a:cubicBezTo>
                <a:cubicBezTo>
                  <a:pt x="1830388" y="1956594"/>
                  <a:pt x="1882775" y="1961356"/>
                  <a:pt x="1896269" y="1966912"/>
                </a:cubicBezTo>
                <a:cubicBezTo>
                  <a:pt x="1909763" y="1972468"/>
                  <a:pt x="1898651" y="1984375"/>
                  <a:pt x="1891507" y="1995487"/>
                </a:cubicBezTo>
                <a:cubicBezTo>
                  <a:pt x="1884363" y="2006600"/>
                  <a:pt x="1862932" y="2022475"/>
                  <a:pt x="1853407" y="2033587"/>
                </a:cubicBezTo>
                <a:cubicBezTo>
                  <a:pt x="1843882" y="2044700"/>
                  <a:pt x="1835151" y="2047081"/>
                  <a:pt x="1834357" y="2062162"/>
                </a:cubicBezTo>
                <a:cubicBezTo>
                  <a:pt x="1833563" y="2077243"/>
                  <a:pt x="1846263" y="2107406"/>
                  <a:pt x="1848644" y="2124075"/>
                </a:cubicBezTo>
                <a:cubicBezTo>
                  <a:pt x="1851025" y="2140744"/>
                  <a:pt x="1851819" y="2152650"/>
                  <a:pt x="1848644" y="2162175"/>
                </a:cubicBezTo>
                <a:cubicBezTo>
                  <a:pt x="1845469" y="2171700"/>
                  <a:pt x="1835944" y="2179638"/>
                  <a:pt x="1829594" y="2181225"/>
                </a:cubicBezTo>
                <a:cubicBezTo>
                  <a:pt x="1823244" y="2182813"/>
                  <a:pt x="1813719" y="2161381"/>
                  <a:pt x="1810544" y="2171700"/>
                </a:cubicBezTo>
                <a:cubicBezTo>
                  <a:pt x="1807369" y="2182019"/>
                  <a:pt x="1817688" y="2231231"/>
                  <a:pt x="1810544" y="2243137"/>
                </a:cubicBezTo>
                <a:cubicBezTo>
                  <a:pt x="1803400" y="2255043"/>
                  <a:pt x="1781176" y="2247900"/>
                  <a:pt x="1767682" y="2243137"/>
                </a:cubicBezTo>
                <a:cubicBezTo>
                  <a:pt x="1754188" y="2238374"/>
                  <a:pt x="1738313" y="2224881"/>
                  <a:pt x="1729582" y="2214562"/>
                </a:cubicBezTo>
                <a:cubicBezTo>
                  <a:pt x="1720851" y="2204243"/>
                  <a:pt x="1731169" y="2174081"/>
                  <a:pt x="1715294" y="2181225"/>
                </a:cubicBezTo>
                <a:cubicBezTo>
                  <a:pt x="1699419" y="2188369"/>
                  <a:pt x="1666876" y="2243138"/>
                  <a:pt x="1634332" y="2257425"/>
                </a:cubicBezTo>
                <a:cubicBezTo>
                  <a:pt x="1601788" y="2271712"/>
                  <a:pt x="1543051" y="2257425"/>
                  <a:pt x="1520032" y="2266950"/>
                </a:cubicBezTo>
                <a:cubicBezTo>
                  <a:pt x="1497013" y="2276475"/>
                  <a:pt x="1520032" y="2312987"/>
                  <a:pt x="1496219" y="2314575"/>
                </a:cubicBezTo>
                <a:cubicBezTo>
                  <a:pt x="1472406" y="2316163"/>
                  <a:pt x="1405732" y="2286794"/>
                  <a:pt x="1377157" y="2276475"/>
                </a:cubicBezTo>
                <a:cubicBezTo>
                  <a:pt x="1348582" y="2266156"/>
                  <a:pt x="1342232" y="2256631"/>
                  <a:pt x="1324769" y="2252662"/>
                </a:cubicBezTo>
                <a:cubicBezTo>
                  <a:pt x="1307307" y="2248693"/>
                  <a:pt x="1301751" y="2259806"/>
                  <a:pt x="1272382" y="2252662"/>
                </a:cubicBezTo>
                <a:cubicBezTo>
                  <a:pt x="1243013" y="2245518"/>
                  <a:pt x="1173957" y="2220119"/>
                  <a:pt x="1148557" y="2209800"/>
                </a:cubicBezTo>
                <a:cubicBezTo>
                  <a:pt x="1123157" y="2199481"/>
                  <a:pt x="1128713" y="2201862"/>
                  <a:pt x="1119982" y="2190750"/>
                </a:cubicBezTo>
                <a:cubicBezTo>
                  <a:pt x="1111251" y="2179638"/>
                  <a:pt x="1081882" y="2154238"/>
                  <a:pt x="1096169" y="2143125"/>
                </a:cubicBezTo>
                <a:cubicBezTo>
                  <a:pt x="1110457" y="2132013"/>
                  <a:pt x="1179513" y="2132806"/>
                  <a:pt x="1205707" y="2124075"/>
                </a:cubicBezTo>
                <a:cubicBezTo>
                  <a:pt x="1231901" y="2115344"/>
                  <a:pt x="1245395" y="2102643"/>
                  <a:pt x="1253332" y="2090737"/>
                </a:cubicBezTo>
                <a:cubicBezTo>
                  <a:pt x="1261269" y="2078831"/>
                  <a:pt x="1261270" y="2063750"/>
                  <a:pt x="1253332" y="2052637"/>
                </a:cubicBezTo>
                <a:cubicBezTo>
                  <a:pt x="1245395" y="2041525"/>
                  <a:pt x="1225551" y="2029618"/>
                  <a:pt x="1205707" y="2024062"/>
                </a:cubicBezTo>
                <a:cubicBezTo>
                  <a:pt x="1185863" y="2018506"/>
                  <a:pt x="1158875" y="2014538"/>
                  <a:pt x="1134269" y="2019300"/>
                </a:cubicBezTo>
                <a:cubicBezTo>
                  <a:pt x="1109663" y="2024062"/>
                  <a:pt x="1087438" y="2038350"/>
                  <a:pt x="1058069" y="2052637"/>
                </a:cubicBezTo>
                <a:cubicBezTo>
                  <a:pt x="1028700" y="2066924"/>
                  <a:pt x="988219" y="2097881"/>
                  <a:pt x="958057" y="2105025"/>
                </a:cubicBezTo>
                <a:cubicBezTo>
                  <a:pt x="927895" y="2112169"/>
                  <a:pt x="902494" y="2097088"/>
                  <a:pt x="877094" y="2095500"/>
                </a:cubicBezTo>
                <a:cubicBezTo>
                  <a:pt x="851694" y="2093913"/>
                  <a:pt x="823913" y="2086769"/>
                  <a:pt x="805657" y="2095500"/>
                </a:cubicBezTo>
                <a:cubicBezTo>
                  <a:pt x="787401" y="2104231"/>
                  <a:pt x="767557" y="2133600"/>
                  <a:pt x="767557" y="2147887"/>
                </a:cubicBezTo>
                <a:cubicBezTo>
                  <a:pt x="767557" y="2162174"/>
                  <a:pt x="814388" y="2165350"/>
                  <a:pt x="805657" y="2181225"/>
                </a:cubicBezTo>
                <a:cubicBezTo>
                  <a:pt x="796926" y="2197100"/>
                  <a:pt x="734219" y="2221706"/>
                  <a:pt x="715169" y="2243137"/>
                </a:cubicBezTo>
                <a:cubicBezTo>
                  <a:pt x="696119" y="2264568"/>
                  <a:pt x="705644" y="2293143"/>
                  <a:pt x="691357" y="2309812"/>
                </a:cubicBezTo>
                <a:cubicBezTo>
                  <a:pt x="677070" y="2326481"/>
                  <a:pt x="661988" y="2336006"/>
                  <a:pt x="629444" y="2343150"/>
                </a:cubicBezTo>
                <a:cubicBezTo>
                  <a:pt x="596900" y="2350294"/>
                  <a:pt x="531019" y="2351087"/>
                  <a:pt x="496094" y="2352675"/>
                </a:cubicBezTo>
                <a:cubicBezTo>
                  <a:pt x="461169" y="2354263"/>
                  <a:pt x="448469" y="2339181"/>
                  <a:pt x="419894" y="2352675"/>
                </a:cubicBezTo>
                <a:cubicBezTo>
                  <a:pt x="391319" y="2366169"/>
                  <a:pt x="346075" y="2425700"/>
                  <a:pt x="324644" y="2433637"/>
                </a:cubicBezTo>
                <a:cubicBezTo>
                  <a:pt x="303213" y="2441574"/>
                  <a:pt x="314326" y="2415381"/>
                  <a:pt x="291307" y="2400300"/>
                </a:cubicBezTo>
                <a:cubicBezTo>
                  <a:pt x="268288" y="2385219"/>
                  <a:pt x="208757" y="2357438"/>
                  <a:pt x="186532" y="2343150"/>
                </a:cubicBezTo>
                <a:cubicBezTo>
                  <a:pt x="164307" y="2328862"/>
                  <a:pt x="157163" y="2330450"/>
                  <a:pt x="157957" y="2314575"/>
                </a:cubicBezTo>
                <a:cubicBezTo>
                  <a:pt x="158751" y="2298700"/>
                  <a:pt x="188119" y="2273300"/>
                  <a:pt x="191294" y="2247900"/>
                </a:cubicBezTo>
                <a:cubicBezTo>
                  <a:pt x="194469" y="2222500"/>
                  <a:pt x="180182" y="2191544"/>
                  <a:pt x="177007" y="2162175"/>
                </a:cubicBezTo>
                <a:cubicBezTo>
                  <a:pt x="173832" y="2132806"/>
                  <a:pt x="177006" y="2097087"/>
                  <a:pt x="172244" y="2071687"/>
                </a:cubicBezTo>
                <a:cubicBezTo>
                  <a:pt x="167482" y="2046287"/>
                  <a:pt x="159544" y="2034381"/>
                  <a:pt x="148432" y="2009775"/>
                </a:cubicBezTo>
                <a:cubicBezTo>
                  <a:pt x="137320" y="1985169"/>
                  <a:pt x="123825" y="1942306"/>
                  <a:pt x="105569" y="1924050"/>
                </a:cubicBezTo>
                <a:cubicBezTo>
                  <a:pt x="87313" y="1905794"/>
                  <a:pt x="51594" y="1912937"/>
                  <a:pt x="38894" y="1900237"/>
                </a:cubicBezTo>
                <a:cubicBezTo>
                  <a:pt x="26194" y="1887537"/>
                  <a:pt x="29369" y="1860550"/>
                  <a:pt x="29369" y="1847850"/>
                </a:cubicBezTo>
                <a:cubicBezTo>
                  <a:pt x="29369" y="1835150"/>
                  <a:pt x="42069" y="1834356"/>
                  <a:pt x="38894" y="1824037"/>
                </a:cubicBezTo>
                <a:cubicBezTo>
                  <a:pt x="35719" y="1813718"/>
                  <a:pt x="0" y="1801812"/>
                  <a:pt x="10319" y="1785937"/>
                </a:cubicBezTo>
                <a:cubicBezTo>
                  <a:pt x="20638" y="1770062"/>
                  <a:pt x="90488" y="1746250"/>
                  <a:pt x="100807" y="1728787"/>
                </a:cubicBezTo>
                <a:cubicBezTo>
                  <a:pt x="111126" y="1711324"/>
                  <a:pt x="77788" y="1697037"/>
                  <a:pt x="72232" y="1681162"/>
                </a:cubicBezTo>
                <a:cubicBezTo>
                  <a:pt x="66676" y="1665287"/>
                  <a:pt x="61913" y="1647031"/>
                  <a:pt x="67469" y="1633537"/>
                </a:cubicBezTo>
                <a:cubicBezTo>
                  <a:pt x="73025" y="1620043"/>
                  <a:pt x="99219" y="1612106"/>
                  <a:pt x="105569" y="1600200"/>
                </a:cubicBezTo>
                <a:cubicBezTo>
                  <a:pt x="111919" y="1588294"/>
                  <a:pt x="103188" y="1579562"/>
                  <a:pt x="105569" y="1562100"/>
                </a:cubicBezTo>
                <a:cubicBezTo>
                  <a:pt x="107950" y="1544638"/>
                  <a:pt x="111126" y="1502569"/>
                  <a:pt x="119857" y="1495425"/>
                </a:cubicBezTo>
                <a:cubicBezTo>
                  <a:pt x="128588" y="1488281"/>
                  <a:pt x="138113" y="1521618"/>
                  <a:pt x="157957" y="1519237"/>
                </a:cubicBezTo>
                <a:cubicBezTo>
                  <a:pt x="177801" y="1516856"/>
                  <a:pt x="226219" y="1497806"/>
                  <a:pt x="238919" y="1481137"/>
                </a:cubicBezTo>
                <a:cubicBezTo>
                  <a:pt x="251619" y="1464468"/>
                  <a:pt x="219870" y="1431131"/>
                  <a:pt x="234157" y="1419225"/>
                </a:cubicBezTo>
                <a:cubicBezTo>
                  <a:pt x="248444" y="1407319"/>
                  <a:pt x="308769" y="1427162"/>
                  <a:pt x="324644" y="1409700"/>
                </a:cubicBezTo>
                <a:cubicBezTo>
                  <a:pt x="340519" y="1392238"/>
                  <a:pt x="336551" y="1335087"/>
                  <a:pt x="329407" y="1314450"/>
                </a:cubicBezTo>
                <a:cubicBezTo>
                  <a:pt x="322263" y="1293813"/>
                  <a:pt x="295276" y="1301750"/>
                  <a:pt x="281782" y="1285875"/>
                </a:cubicBezTo>
                <a:cubicBezTo>
                  <a:pt x="268288" y="1270000"/>
                  <a:pt x="246063" y="1238250"/>
                  <a:pt x="248444" y="1219200"/>
                </a:cubicBezTo>
                <a:cubicBezTo>
                  <a:pt x="250825" y="1200150"/>
                  <a:pt x="281782" y="1184275"/>
                  <a:pt x="296069" y="1171575"/>
                </a:cubicBezTo>
                <a:cubicBezTo>
                  <a:pt x="310357" y="1158875"/>
                  <a:pt x="332582" y="1165225"/>
                  <a:pt x="334169" y="1143000"/>
                </a:cubicBezTo>
                <a:cubicBezTo>
                  <a:pt x="335756" y="1120775"/>
                  <a:pt x="310357" y="1074738"/>
                  <a:pt x="305594" y="1038225"/>
                </a:cubicBezTo>
                <a:cubicBezTo>
                  <a:pt x="300832" y="1001713"/>
                  <a:pt x="291307" y="947737"/>
                  <a:pt x="305594" y="923925"/>
                </a:cubicBezTo>
                <a:cubicBezTo>
                  <a:pt x="319881" y="900113"/>
                  <a:pt x="391319" y="914400"/>
                  <a:pt x="391319" y="895350"/>
                </a:cubicBezTo>
                <a:cubicBezTo>
                  <a:pt x="391319" y="876300"/>
                  <a:pt x="317500" y="838200"/>
                  <a:pt x="305594" y="809625"/>
                </a:cubicBezTo>
                <a:cubicBezTo>
                  <a:pt x="293688" y="781050"/>
                  <a:pt x="315913" y="749300"/>
                  <a:pt x="319882" y="723900"/>
                </a:cubicBezTo>
                <a:cubicBezTo>
                  <a:pt x="323851" y="698500"/>
                  <a:pt x="319882" y="676275"/>
                  <a:pt x="329407" y="657225"/>
                </a:cubicBezTo>
                <a:cubicBezTo>
                  <a:pt x="338932" y="638175"/>
                  <a:pt x="376238" y="622300"/>
                  <a:pt x="377032" y="609600"/>
                </a:cubicBezTo>
                <a:cubicBezTo>
                  <a:pt x="377826" y="596900"/>
                  <a:pt x="309563" y="565943"/>
                  <a:pt x="310357" y="547687"/>
                </a:cubicBezTo>
                <a:close/>
              </a:path>
            </a:pathLst>
          </a:custGeom>
          <a:solidFill>
            <a:srgbClr val="FFFF00">
              <a:alpha val="69000"/>
            </a:srgbClr>
          </a:solidFill>
          <a:ln w="254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TextBox 69"/>
          <p:cNvSpPr txBox="1"/>
          <p:nvPr/>
        </p:nvSpPr>
        <p:spPr>
          <a:xfrm>
            <a:off x="12739892" y="7629901"/>
            <a:ext cx="1409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 область задымления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2601660" y="6751487"/>
            <a:ext cx="10711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 лесной пожар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2815273" y="7938332"/>
            <a:ext cx="13163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-  направление ветра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Стрелка вправо с вырезом 77"/>
          <p:cNvSpPr/>
          <p:nvPr/>
        </p:nvSpPr>
        <p:spPr>
          <a:xfrm>
            <a:off x="12254504" y="7938332"/>
            <a:ext cx="483428" cy="191170"/>
          </a:xfrm>
          <a:prstGeom prst="notchedRightArrow">
            <a:avLst/>
          </a:prstGeom>
          <a:solidFill>
            <a:schemeClr val="tx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CustomShape 37"/>
          <p:cNvSpPr/>
          <p:nvPr/>
        </p:nvSpPr>
        <p:spPr>
          <a:xfrm>
            <a:off x="1736370" y="3675228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Красноярский край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959866" y="5242236"/>
            <a:ext cx="1073387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Усть-Кутский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CustomShape 37"/>
          <p:cNvSpPr/>
          <p:nvPr/>
        </p:nvSpPr>
        <p:spPr>
          <a:xfrm>
            <a:off x="2493720" y="6889632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Иркутская область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61565" y="4440429"/>
            <a:ext cx="1408982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Мамско-Чуйский</a:t>
            </a:r>
          </a:p>
        </p:txBody>
      </p:sp>
      <p:sp>
        <p:nvSpPr>
          <p:cNvPr id="91" name="Стрелка вправо с вырезом 90"/>
          <p:cNvSpPr/>
          <p:nvPr/>
        </p:nvSpPr>
        <p:spPr>
          <a:xfrm rot="14396678">
            <a:off x="8155078" y="6867917"/>
            <a:ext cx="573710" cy="232483"/>
          </a:xfrm>
          <a:prstGeom prst="notchedRightArrow">
            <a:avLst/>
          </a:prstGeom>
          <a:solidFill>
            <a:schemeClr val="tx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4217076" y="4990511"/>
            <a:ext cx="1221909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Нижнеилимский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4279670" y="6156499"/>
            <a:ext cx="1089639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Усть-Удинский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428848" y="7050354"/>
            <a:ext cx="724703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Качугский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895565" y="6524896"/>
            <a:ext cx="825273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Жигаловский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6824702" y="5426975"/>
            <a:ext cx="1408982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Казачинско</a:t>
            </a:r>
            <a:r>
              <a:rPr lang="ru-RU" sz="1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-Ленский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386695" y="5842000"/>
            <a:ext cx="761517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Братский</a:t>
            </a:r>
          </a:p>
        </p:txBody>
      </p:sp>
      <p:sp>
        <p:nvSpPr>
          <p:cNvPr id="123" name="Стрелка вправо с вырезом 122"/>
          <p:cNvSpPr/>
          <p:nvPr/>
        </p:nvSpPr>
        <p:spPr>
          <a:xfrm rot="6251860">
            <a:off x="8782514" y="1984329"/>
            <a:ext cx="573710" cy="232483"/>
          </a:xfrm>
          <a:prstGeom prst="notchedRightArrow">
            <a:avLst/>
          </a:prstGeom>
          <a:solidFill>
            <a:schemeClr val="tx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олилиния 3"/>
          <p:cNvSpPr/>
          <p:nvPr/>
        </p:nvSpPr>
        <p:spPr bwMode="auto">
          <a:xfrm>
            <a:off x="1300480" y="914400"/>
            <a:ext cx="4490720" cy="7335732"/>
          </a:xfrm>
          <a:custGeom>
            <a:avLst/>
            <a:gdLst>
              <a:gd name="connsiteX0" fmla="*/ 4490720 w 4490720"/>
              <a:gd name="connsiteY0" fmla="*/ 0 h 7335732"/>
              <a:gd name="connsiteX1" fmla="*/ 4419600 w 4490720"/>
              <a:gd name="connsiteY1" fmla="*/ 152400 h 7335732"/>
              <a:gd name="connsiteX2" fmla="*/ 4399280 w 4490720"/>
              <a:gd name="connsiteY2" fmla="*/ 182880 h 7335732"/>
              <a:gd name="connsiteX3" fmla="*/ 4378960 w 4490720"/>
              <a:gd name="connsiteY3" fmla="*/ 243840 h 7335732"/>
              <a:gd name="connsiteX4" fmla="*/ 4348480 w 4490720"/>
              <a:gd name="connsiteY4" fmla="*/ 386080 h 7335732"/>
              <a:gd name="connsiteX5" fmla="*/ 4338320 w 4490720"/>
              <a:gd name="connsiteY5" fmla="*/ 416560 h 7335732"/>
              <a:gd name="connsiteX6" fmla="*/ 4328160 w 4490720"/>
              <a:gd name="connsiteY6" fmla="*/ 447040 h 7335732"/>
              <a:gd name="connsiteX7" fmla="*/ 4236720 w 4490720"/>
              <a:gd name="connsiteY7" fmla="*/ 528320 h 7335732"/>
              <a:gd name="connsiteX8" fmla="*/ 4185920 w 4490720"/>
              <a:gd name="connsiteY8" fmla="*/ 589280 h 7335732"/>
              <a:gd name="connsiteX9" fmla="*/ 4165600 w 4490720"/>
              <a:gd name="connsiteY9" fmla="*/ 650240 h 7335732"/>
              <a:gd name="connsiteX10" fmla="*/ 4155440 w 4490720"/>
              <a:gd name="connsiteY10" fmla="*/ 741680 h 7335732"/>
              <a:gd name="connsiteX11" fmla="*/ 4104640 w 4490720"/>
              <a:gd name="connsiteY11" fmla="*/ 792480 h 7335732"/>
              <a:gd name="connsiteX12" fmla="*/ 4074160 w 4490720"/>
              <a:gd name="connsiteY12" fmla="*/ 822960 h 7335732"/>
              <a:gd name="connsiteX13" fmla="*/ 3982720 w 4490720"/>
              <a:gd name="connsiteY13" fmla="*/ 873760 h 7335732"/>
              <a:gd name="connsiteX14" fmla="*/ 3942080 w 4490720"/>
              <a:gd name="connsiteY14" fmla="*/ 894080 h 7335732"/>
              <a:gd name="connsiteX15" fmla="*/ 3911600 w 4490720"/>
              <a:gd name="connsiteY15" fmla="*/ 904240 h 7335732"/>
              <a:gd name="connsiteX16" fmla="*/ 3881120 w 4490720"/>
              <a:gd name="connsiteY16" fmla="*/ 924560 h 7335732"/>
              <a:gd name="connsiteX17" fmla="*/ 3840480 w 4490720"/>
              <a:gd name="connsiteY17" fmla="*/ 934720 h 7335732"/>
              <a:gd name="connsiteX18" fmla="*/ 3810000 w 4490720"/>
              <a:gd name="connsiteY18" fmla="*/ 944880 h 7335732"/>
              <a:gd name="connsiteX19" fmla="*/ 3738880 w 4490720"/>
              <a:gd name="connsiteY19" fmla="*/ 965200 h 7335732"/>
              <a:gd name="connsiteX20" fmla="*/ 3718560 w 4490720"/>
              <a:gd name="connsiteY20" fmla="*/ 995680 h 7335732"/>
              <a:gd name="connsiteX21" fmla="*/ 3749040 w 4490720"/>
              <a:gd name="connsiteY21" fmla="*/ 1005840 h 7335732"/>
              <a:gd name="connsiteX22" fmla="*/ 3810000 w 4490720"/>
              <a:gd name="connsiteY22" fmla="*/ 1066800 h 7335732"/>
              <a:gd name="connsiteX23" fmla="*/ 3799840 w 4490720"/>
              <a:gd name="connsiteY23" fmla="*/ 1137920 h 7335732"/>
              <a:gd name="connsiteX24" fmla="*/ 3688080 w 4490720"/>
              <a:gd name="connsiteY24" fmla="*/ 1188720 h 7335732"/>
              <a:gd name="connsiteX25" fmla="*/ 3667760 w 4490720"/>
              <a:gd name="connsiteY25" fmla="*/ 1249680 h 7335732"/>
              <a:gd name="connsiteX26" fmla="*/ 3647440 w 4490720"/>
              <a:gd name="connsiteY26" fmla="*/ 1280160 h 7335732"/>
              <a:gd name="connsiteX27" fmla="*/ 3637280 w 4490720"/>
              <a:gd name="connsiteY27" fmla="*/ 1310640 h 7335732"/>
              <a:gd name="connsiteX28" fmla="*/ 3596640 w 4490720"/>
              <a:gd name="connsiteY28" fmla="*/ 1371600 h 7335732"/>
              <a:gd name="connsiteX29" fmla="*/ 3606800 w 4490720"/>
              <a:gd name="connsiteY29" fmla="*/ 1524000 h 7335732"/>
              <a:gd name="connsiteX30" fmla="*/ 3627120 w 4490720"/>
              <a:gd name="connsiteY30" fmla="*/ 1584960 h 7335732"/>
              <a:gd name="connsiteX31" fmla="*/ 3647440 w 4490720"/>
              <a:gd name="connsiteY31" fmla="*/ 1656080 h 7335732"/>
              <a:gd name="connsiteX32" fmla="*/ 3667760 w 4490720"/>
              <a:gd name="connsiteY32" fmla="*/ 1717040 h 7335732"/>
              <a:gd name="connsiteX33" fmla="*/ 3688080 w 4490720"/>
              <a:gd name="connsiteY33" fmla="*/ 1778000 h 7335732"/>
              <a:gd name="connsiteX34" fmla="*/ 3718560 w 4490720"/>
              <a:gd name="connsiteY34" fmla="*/ 1838960 h 7335732"/>
              <a:gd name="connsiteX35" fmla="*/ 3850640 w 4490720"/>
              <a:gd name="connsiteY35" fmla="*/ 1879600 h 7335732"/>
              <a:gd name="connsiteX36" fmla="*/ 3942080 w 4490720"/>
              <a:gd name="connsiteY36" fmla="*/ 1920240 h 7335732"/>
              <a:gd name="connsiteX37" fmla="*/ 3952240 w 4490720"/>
              <a:gd name="connsiteY37" fmla="*/ 1950720 h 7335732"/>
              <a:gd name="connsiteX38" fmla="*/ 4003040 w 4490720"/>
              <a:gd name="connsiteY38" fmla="*/ 2042160 h 7335732"/>
              <a:gd name="connsiteX39" fmla="*/ 3972560 w 4490720"/>
              <a:gd name="connsiteY39" fmla="*/ 2143760 h 7335732"/>
              <a:gd name="connsiteX40" fmla="*/ 3789680 w 4490720"/>
              <a:gd name="connsiteY40" fmla="*/ 2214880 h 7335732"/>
              <a:gd name="connsiteX41" fmla="*/ 3759200 w 4490720"/>
              <a:gd name="connsiteY41" fmla="*/ 2235200 h 7335732"/>
              <a:gd name="connsiteX42" fmla="*/ 3708400 w 4490720"/>
              <a:gd name="connsiteY42" fmla="*/ 2326640 h 7335732"/>
              <a:gd name="connsiteX43" fmla="*/ 3718560 w 4490720"/>
              <a:gd name="connsiteY43" fmla="*/ 2387600 h 7335732"/>
              <a:gd name="connsiteX44" fmla="*/ 3769360 w 4490720"/>
              <a:gd name="connsiteY44" fmla="*/ 2448560 h 7335732"/>
              <a:gd name="connsiteX45" fmla="*/ 3810000 w 4490720"/>
              <a:gd name="connsiteY45" fmla="*/ 2509520 h 7335732"/>
              <a:gd name="connsiteX46" fmla="*/ 3870960 w 4490720"/>
              <a:gd name="connsiteY46" fmla="*/ 2540000 h 7335732"/>
              <a:gd name="connsiteX47" fmla="*/ 3891280 w 4490720"/>
              <a:gd name="connsiteY47" fmla="*/ 2570480 h 7335732"/>
              <a:gd name="connsiteX48" fmla="*/ 3901440 w 4490720"/>
              <a:gd name="connsiteY48" fmla="*/ 2611120 h 7335732"/>
              <a:gd name="connsiteX49" fmla="*/ 3921760 w 4490720"/>
              <a:gd name="connsiteY49" fmla="*/ 2682240 h 7335732"/>
              <a:gd name="connsiteX50" fmla="*/ 3891280 w 4490720"/>
              <a:gd name="connsiteY50" fmla="*/ 2814320 h 7335732"/>
              <a:gd name="connsiteX51" fmla="*/ 3860800 w 4490720"/>
              <a:gd name="connsiteY51" fmla="*/ 2824480 h 7335732"/>
              <a:gd name="connsiteX52" fmla="*/ 3799840 w 4490720"/>
              <a:gd name="connsiteY52" fmla="*/ 2865120 h 7335732"/>
              <a:gd name="connsiteX53" fmla="*/ 3769360 w 4490720"/>
              <a:gd name="connsiteY53" fmla="*/ 2885440 h 7335732"/>
              <a:gd name="connsiteX54" fmla="*/ 3728720 w 4490720"/>
              <a:gd name="connsiteY54" fmla="*/ 2946400 h 7335732"/>
              <a:gd name="connsiteX55" fmla="*/ 3698240 w 4490720"/>
              <a:gd name="connsiteY55" fmla="*/ 3037840 h 7335732"/>
              <a:gd name="connsiteX56" fmla="*/ 3688080 w 4490720"/>
              <a:gd name="connsiteY56" fmla="*/ 3068320 h 7335732"/>
              <a:gd name="connsiteX57" fmla="*/ 3657600 w 4490720"/>
              <a:gd name="connsiteY57" fmla="*/ 3088640 h 7335732"/>
              <a:gd name="connsiteX58" fmla="*/ 3556000 w 4490720"/>
              <a:gd name="connsiteY58" fmla="*/ 3078480 h 7335732"/>
              <a:gd name="connsiteX59" fmla="*/ 3444240 w 4490720"/>
              <a:gd name="connsiteY59" fmla="*/ 3027680 h 7335732"/>
              <a:gd name="connsiteX60" fmla="*/ 3403600 w 4490720"/>
              <a:gd name="connsiteY60" fmla="*/ 3007360 h 7335732"/>
              <a:gd name="connsiteX61" fmla="*/ 3362960 w 4490720"/>
              <a:gd name="connsiteY61" fmla="*/ 2987040 h 7335732"/>
              <a:gd name="connsiteX62" fmla="*/ 3312160 w 4490720"/>
              <a:gd name="connsiteY62" fmla="*/ 2966720 h 7335732"/>
              <a:gd name="connsiteX63" fmla="*/ 3312160 w 4490720"/>
              <a:gd name="connsiteY63" fmla="*/ 2875280 h 7335732"/>
              <a:gd name="connsiteX64" fmla="*/ 3261360 w 4490720"/>
              <a:gd name="connsiteY64" fmla="*/ 2865120 h 7335732"/>
              <a:gd name="connsiteX65" fmla="*/ 3200400 w 4490720"/>
              <a:gd name="connsiteY65" fmla="*/ 2844800 h 7335732"/>
              <a:gd name="connsiteX66" fmla="*/ 3129280 w 4490720"/>
              <a:gd name="connsiteY66" fmla="*/ 2773680 h 7335732"/>
              <a:gd name="connsiteX67" fmla="*/ 3098800 w 4490720"/>
              <a:gd name="connsiteY67" fmla="*/ 2743200 h 7335732"/>
              <a:gd name="connsiteX68" fmla="*/ 3088640 w 4490720"/>
              <a:gd name="connsiteY68" fmla="*/ 2661920 h 7335732"/>
              <a:gd name="connsiteX69" fmla="*/ 3068320 w 4490720"/>
              <a:gd name="connsiteY69" fmla="*/ 2621280 h 7335732"/>
              <a:gd name="connsiteX70" fmla="*/ 2987040 w 4490720"/>
              <a:gd name="connsiteY70" fmla="*/ 2631440 h 7335732"/>
              <a:gd name="connsiteX71" fmla="*/ 2966720 w 4490720"/>
              <a:gd name="connsiteY71" fmla="*/ 2661920 h 7335732"/>
              <a:gd name="connsiteX72" fmla="*/ 2743200 w 4490720"/>
              <a:gd name="connsiteY72" fmla="*/ 2712720 h 7335732"/>
              <a:gd name="connsiteX73" fmla="*/ 2753360 w 4490720"/>
              <a:gd name="connsiteY73" fmla="*/ 2814320 h 7335732"/>
              <a:gd name="connsiteX74" fmla="*/ 2794000 w 4490720"/>
              <a:gd name="connsiteY74" fmla="*/ 2905760 h 7335732"/>
              <a:gd name="connsiteX75" fmla="*/ 2804160 w 4490720"/>
              <a:gd name="connsiteY75" fmla="*/ 2936240 h 7335732"/>
              <a:gd name="connsiteX76" fmla="*/ 2783840 w 4490720"/>
              <a:gd name="connsiteY76" fmla="*/ 3078480 h 7335732"/>
              <a:gd name="connsiteX77" fmla="*/ 2753360 w 4490720"/>
              <a:gd name="connsiteY77" fmla="*/ 3149600 h 7335732"/>
              <a:gd name="connsiteX78" fmla="*/ 2722880 w 4490720"/>
              <a:gd name="connsiteY78" fmla="*/ 3159760 h 7335732"/>
              <a:gd name="connsiteX79" fmla="*/ 2661920 w 4490720"/>
              <a:gd name="connsiteY79" fmla="*/ 3200400 h 7335732"/>
              <a:gd name="connsiteX80" fmla="*/ 2631440 w 4490720"/>
              <a:gd name="connsiteY80" fmla="*/ 3220720 h 7335732"/>
              <a:gd name="connsiteX81" fmla="*/ 2570480 w 4490720"/>
              <a:gd name="connsiteY81" fmla="*/ 3241040 h 7335732"/>
              <a:gd name="connsiteX82" fmla="*/ 2540000 w 4490720"/>
              <a:gd name="connsiteY82" fmla="*/ 3251200 h 7335732"/>
              <a:gd name="connsiteX83" fmla="*/ 2468880 w 4490720"/>
              <a:gd name="connsiteY83" fmla="*/ 3291840 h 7335732"/>
              <a:gd name="connsiteX84" fmla="*/ 2407920 w 4490720"/>
              <a:gd name="connsiteY84" fmla="*/ 3332480 h 7335732"/>
              <a:gd name="connsiteX85" fmla="*/ 2377440 w 4490720"/>
              <a:gd name="connsiteY85" fmla="*/ 3352800 h 7335732"/>
              <a:gd name="connsiteX86" fmla="*/ 2326640 w 4490720"/>
              <a:gd name="connsiteY86" fmla="*/ 3413760 h 7335732"/>
              <a:gd name="connsiteX87" fmla="*/ 2286000 w 4490720"/>
              <a:gd name="connsiteY87" fmla="*/ 3474720 h 7335732"/>
              <a:gd name="connsiteX88" fmla="*/ 2265680 w 4490720"/>
              <a:gd name="connsiteY88" fmla="*/ 3505200 h 7335732"/>
              <a:gd name="connsiteX89" fmla="*/ 2245360 w 4490720"/>
              <a:gd name="connsiteY89" fmla="*/ 3535680 h 7335732"/>
              <a:gd name="connsiteX90" fmla="*/ 2225040 w 4490720"/>
              <a:gd name="connsiteY90" fmla="*/ 3566160 h 7335732"/>
              <a:gd name="connsiteX91" fmla="*/ 2174240 w 4490720"/>
              <a:gd name="connsiteY91" fmla="*/ 3657600 h 7335732"/>
              <a:gd name="connsiteX92" fmla="*/ 2143760 w 4490720"/>
              <a:gd name="connsiteY92" fmla="*/ 3677920 h 7335732"/>
              <a:gd name="connsiteX93" fmla="*/ 2133600 w 4490720"/>
              <a:gd name="connsiteY93" fmla="*/ 3810000 h 7335732"/>
              <a:gd name="connsiteX94" fmla="*/ 2143760 w 4490720"/>
              <a:gd name="connsiteY94" fmla="*/ 3840480 h 7335732"/>
              <a:gd name="connsiteX95" fmla="*/ 2103120 w 4490720"/>
              <a:gd name="connsiteY95" fmla="*/ 3952240 h 7335732"/>
              <a:gd name="connsiteX96" fmla="*/ 2062480 w 4490720"/>
              <a:gd name="connsiteY96" fmla="*/ 3942080 h 7335732"/>
              <a:gd name="connsiteX97" fmla="*/ 2001520 w 4490720"/>
              <a:gd name="connsiteY97" fmla="*/ 3891280 h 7335732"/>
              <a:gd name="connsiteX98" fmla="*/ 1991360 w 4490720"/>
              <a:gd name="connsiteY98" fmla="*/ 3860800 h 7335732"/>
              <a:gd name="connsiteX99" fmla="*/ 1960880 w 4490720"/>
              <a:gd name="connsiteY99" fmla="*/ 3830320 h 7335732"/>
              <a:gd name="connsiteX100" fmla="*/ 1920240 w 4490720"/>
              <a:gd name="connsiteY100" fmla="*/ 3769360 h 7335732"/>
              <a:gd name="connsiteX101" fmla="*/ 1899920 w 4490720"/>
              <a:gd name="connsiteY101" fmla="*/ 3728720 h 7335732"/>
              <a:gd name="connsiteX102" fmla="*/ 1849120 w 4490720"/>
              <a:gd name="connsiteY102" fmla="*/ 3667760 h 7335732"/>
              <a:gd name="connsiteX103" fmla="*/ 1808480 w 4490720"/>
              <a:gd name="connsiteY103" fmla="*/ 3576320 h 7335732"/>
              <a:gd name="connsiteX104" fmla="*/ 1767840 w 4490720"/>
              <a:gd name="connsiteY104" fmla="*/ 3556000 h 7335732"/>
              <a:gd name="connsiteX105" fmla="*/ 1666240 w 4490720"/>
              <a:gd name="connsiteY105" fmla="*/ 3566160 h 7335732"/>
              <a:gd name="connsiteX106" fmla="*/ 1615440 w 4490720"/>
              <a:gd name="connsiteY106" fmla="*/ 3657600 h 7335732"/>
              <a:gd name="connsiteX107" fmla="*/ 1584960 w 4490720"/>
              <a:gd name="connsiteY107" fmla="*/ 3677920 h 7335732"/>
              <a:gd name="connsiteX108" fmla="*/ 1524000 w 4490720"/>
              <a:gd name="connsiteY108" fmla="*/ 3688080 h 7335732"/>
              <a:gd name="connsiteX109" fmla="*/ 1463040 w 4490720"/>
              <a:gd name="connsiteY109" fmla="*/ 3718560 h 7335732"/>
              <a:gd name="connsiteX110" fmla="*/ 1402080 w 4490720"/>
              <a:gd name="connsiteY110" fmla="*/ 3738880 h 7335732"/>
              <a:gd name="connsiteX111" fmla="*/ 975360 w 4490720"/>
              <a:gd name="connsiteY111" fmla="*/ 3728720 h 7335732"/>
              <a:gd name="connsiteX112" fmla="*/ 955040 w 4490720"/>
              <a:gd name="connsiteY112" fmla="*/ 3759200 h 7335732"/>
              <a:gd name="connsiteX113" fmla="*/ 914400 w 4490720"/>
              <a:gd name="connsiteY113" fmla="*/ 3850640 h 7335732"/>
              <a:gd name="connsiteX114" fmla="*/ 873760 w 4490720"/>
              <a:gd name="connsiteY114" fmla="*/ 3911600 h 7335732"/>
              <a:gd name="connsiteX115" fmla="*/ 863600 w 4490720"/>
              <a:gd name="connsiteY115" fmla="*/ 3942080 h 7335732"/>
              <a:gd name="connsiteX116" fmla="*/ 822960 w 4490720"/>
              <a:gd name="connsiteY116" fmla="*/ 4003040 h 7335732"/>
              <a:gd name="connsiteX117" fmla="*/ 802640 w 4490720"/>
              <a:gd name="connsiteY117" fmla="*/ 4074160 h 7335732"/>
              <a:gd name="connsiteX118" fmla="*/ 782320 w 4490720"/>
              <a:gd name="connsiteY118" fmla="*/ 4114800 h 7335732"/>
              <a:gd name="connsiteX119" fmla="*/ 762000 w 4490720"/>
              <a:gd name="connsiteY119" fmla="*/ 4145280 h 7335732"/>
              <a:gd name="connsiteX120" fmla="*/ 721360 w 4490720"/>
              <a:gd name="connsiteY120" fmla="*/ 4236720 h 7335732"/>
              <a:gd name="connsiteX121" fmla="*/ 731520 w 4490720"/>
              <a:gd name="connsiteY121" fmla="*/ 4297680 h 7335732"/>
              <a:gd name="connsiteX122" fmla="*/ 792480 w 4490720"/>
              <a:gd name="connsiteY122" fmla="*/ 4338320 h 7335732"/>
              <a:gd name="connsiteX123" fmla="*/ 812800 w 4490720"/>
              <a:gd name="connsiteY123" fmla="*/ 4399280 h 7335732"/>
              <a:gd name="connsiteX124" fmla="*/ 833120 w 4490720"/>
              <a:gd name="connsiteY124" fmla="*/ 4429760 h 7335732"/>
              <a:gd name="connsiteX125" fmla="*/ 853440 w 4490720"/>
              <a:gd name="connsiteY125" fmla="*/ 4511040 h 7335732"/>
              <a:gd name="connsiteX126" fmla="*/ 843280 w 4490720"/>
              <a:gd name="connsiteY126" fmla="*/ 4714240 h 7335732"/>
              <a:gd name="connsiteX127" fmla="*/ 802640 w 4490720"/>
              <a:gd name="connsiteY127" fmla="*/ 4775200 h 7335732"/>
              <a:gd name="connsiteX128" fmla="*/ 711200 w 4490720"/>
              <a:gd name="connsiteY128" fmla="*/ 4826000 h 7335732"/>
              <a:gd name="connsiteX129" fmla="*/ 680720 w 4490720"/>
              <a:gd name="connsiteY129" fmla="*/ 4846320 h 7335732"/>
              <a:gd name="connsiteX130" fmla="*/ 609600 w 4490720"/>
              <a:gd name="connsiteY130" fmla="*/ 4927600 h 7335732"/>
              <a:gd name="connsiteX131" fmla="*/ 568960 w 4490720"/>
              <a:gd name="connsiteY131" fmla="*/ 4988560 h 7335732"/>
              <a:gd name="connsiteX132" fmla="*/ 548640 w 4490720"/>
              <a:gd name="connsiteY132" fmla="*/ 5019040 h 7335732"/>
              <a:gd name="connsiteX133" fmla="*/ 538480 w 4490720"/>
              <a:gd name="connsiteY133" fmla="*/ 5049520 h 7335732"/>
              <a:gd name="connsiteX134" fmla="*/ 518160 w 4490720"/>
              <a:gd name="connsiteY134" fmla="*/ 5151120 h 7335732"/>
              <a:gd name="connsiteX135" fmla="*/ 508000 w 4490720"/>
              <a:gd name="connsiteY135" fmla="*/ 5181600 h 7335732"/>
              <a:gd name="connsiteX136" fmla="*/ 487680 w 4490720"/>
              <a:gd name="connsiteY136" fmla="*/ 5212080 h 7335732"/>
              <a:gd name="connsiteX137" fmla="*/ 477520 w 4490720"/>
              <a:gd name="connsiteY137" fmla="*/ 5262880 h 7335732"/>
              <a:gd name="connsiteX138" fmla="*/ 467360 w 4490720"/>
              <a:gd name="connsiteY138" fmla="*/ 5293360 h 7335732"/>
              <a:gd name="connsiteX139" fmla="*/ 457200 w 4490720"/>
              <a:gd name="connsiteY139" fmla="*/ 5344160 h 7335732"/>
              <a:gd name="connsiteX140" fmla="*/ 447040 w 4490720"/>
              <a:gd name="connsiteY140" fmla="*/ 5384800 h 7335732"/>
              <a:gd name="connsiteX141" fmla="*/ 436880 w 4490720"/>
              <a:gd name="connsiteY141" fmla="*/ 5486400 h 7335732"/>
              <a:gd name="connsiteX142" fmla="*/ 416560 w 4490720"/>
              <a:gd name="connsiteY142" fmla="*/ 5547360 h 7335732"/>
              <a:gd name="connsiteX143" fmla="*/ 406400 w 4490720"/>
              <a:gd name="connsiteY143" fmla="*/ 5618480 h 7335732"/>
              <a:gd name="connsiteX144" fmla="*/ 375920 w 4490720"/>
              <a:gd name="connsiteY144" fmla="*/ 5679440 h 7335732"/>
              <a:gd name="connsiteX145" fmla="*/ 345440 w 4490720"/>
              <a:gd name="connsiteY145" fmla="*/ 5770880 h 7335732"/>
              <a:gd name="connsiteX146" fmla="*/ 325120 w 4490720"/>
              <a:gd name="connsiteY146" fmla="*/ 5831840 h 7335732"/>
              <a:gd name="connsiteX147" fmla="*/ 314960 w 4490720"/>
              <a:gd name="connsiteY147" fmla="*/ 5862320 h 7335732"/>
              <a:gd name="connsiteX148" fmla="*/ 294640 w 4490720"/>
              <a:gd name="connsiteY148" fmla="*/ 5892800 h 7335732"/>
              <a:gd name="connsiteX149" fmla="*/ 284480 w 4490720"/>
              <a:gd name="connsiteY149" fmla="*/ 5923280 h 7335732"/>
              <a:gd name="connsiteX150" fmla="*/ 193040 w 4490720"/>
              <a:gd name="connsiteY150" fmla="*/ 5963920 h 7335732"/>
              <a:gd name="connsiteX151" fmla="*/ 162560 w 4490720"/>
              <a:gd name="connsiteY151" fmla="*/ 5984240 h 7335732"/>
              <a:gd name="connsiteX152" fmla="*/ 132080 w 4490720"/>
              <a:gd name="connsiteY152" fmla="*/ 6014720 h 7335732"/>
              <a:gd name="connsiteX153" fmla="*/ 91440 w 4490720"/>
              <a:gd name="connsiteY153" fmla="*/ 6024880 h 7335732"/>
              <a:gd name="connsiteX154" fmla="*/ 10160 w 4490720"/>
              <a:gd name="connsiteY154" fmla="*/ 6096000 h 7335732"/>
              <a:gd name="connsiteX155" fmla="*/ 0 w 4490720"/>
              <a:gd name="connsiteY155" fmla="*/ 6126480 h 7335732"/>
              <a:gd name="connsiteX156" fmla="*/ 10160 w 4490720"/>
              <a:gd name="connsiteY156" fmla="*/ 6197600 h 7335732"/>
              <a:gd name="connsiteX157" fmla="*/ 60960 w 4490720"/>
              <a:gd name="connsiteY157" fmla="*/ 6258560 h 7335732"/>
              <a:gd name="connsiteX158" fmla="*/ 101600 w 4490720"/>
              <a:gd name="connsiteY158" fmla="*/ 6268720 h 7335732"/>
              <a:gd name="connsiteX159" fmla="*/ 121920 w 4490720"/>
              <a:gd name="connsiteY159" fmla="*/ 6309360 h 7335732"/>
              <a:gd name="connsiteX160" fmla="*/ 182880 w 4490720"/>
              <a:gd name="connsiteY160" fmla="*/ 6370320 h 7335732"/>
              <a:gd name="connsiteX161" fmla="*/ 203200 w 4490720"/>
              <a:gd name="connsiteY161" fmla="*/ 6431280 h 7335732"/>
              <a:gd name="connsiteX162" fmla="*/ 223520 w 4490720"/>
              <a:gd name="connsiteY162" fmla="*/ 6461760 h 7335732"/>
              <a:gd name="connsiteX163" fmla="*/ 243840 w 4490720"/>
              <a:gd name="connsiteY163" fmla="*/ 6502400 h 7335732"/>
              <a:gd name="connsiteX164" fmla="*/ 304800 w 4490720"/>
              <a:gd name="connsiteY164" fmla="*/ 6543040 h 7335732"/>
              <a:gd name="connsiteX165" fmla="*/ 365760 w 4490720"/>
              <a:gd name="connsiteY165" fmla="*/ 6563360 h 7335732"/>
              <a:gd name="connsiteX166" fmla="*/ 457200 w 4490720"/>
              <a:gd name="connsiteY166" fmla="*/ 6553200 h 7335732"/>
              <a:gd name="connsiteX167" fmla="*/ 508000 w 4490720"/>
              <a:gd name="connsiteY167" fmla="*/ 6543040 h 7335732"/>
              <a:gd name="connsiteX168" fmla="*/ 629920 w 4490720"/>
              <a:gd name="connsiteY168" fmla="*/ 6553200 h 7335732"/>
              <a:gd name="connsiteX169" fmla="*/ 650240 w 4490720"/>
              <a:gd name="connsiteY169" fmla="*/ 6583680 h 7335732"/>
              <a:gd name="connsiteX170" fmla="*/ 711200 w 4490720"/>
              <a:gd name="connsiteY170" fmla="*/ 6644640 h 7335732"/>
              <a:gd name="connsiteX171" fmla="*/ 782320 w 4490720"/>
              <a:gd name="connsiteY171" fmla="*/ 6715760 h 7335732"/>
              <a:gd name="connsiteX172" fmla="*/ 812800 w 4490720"/>
              <a:gd name="connsiteY172" fmla="*/ 6736080 h 7335732"/>
              <a:gd name="connsiteX173" fmla="*/ 873760 w 4490720"/>
              <a:gd name="connsiteY173" fmla="*/ 6756400 h 7335732"/>
              <a:gd name="connsiteX174" fmla="*/ 904240 w 4490720"/>
              <a:gd name="connsiteY174" fmla="*/ 6776720 h 7335732"/>
              <a:gd name="connsiteX175" fmla="*/ 955040 w 4490720"/>
              <a:gd name="connsiteY175" fmla="*/ 6786880 h 7335732"/>
              <a:gd name="connsiteX176" fmla="*/ 1016000 w 4490720"/>
              <a:gd name="connsiteY176" fmla="*/ 6807200 h 7335732"/>
              <a:gd name="connsiteX177" fmla="*/ 1046480 w 4490720"/>
              <a:gd name="connsiteY177" fmla="*/ 6817360 h 7335732"/>
              <a:gd name="connsiteX178" fmla="*/ 1117600 w 4490720"/>
              <a:gd name="connsiteY178" fmla="*/ 6858000 h 7335732"/>
              <a:gd name="connsiteX179" fmla="*/ 1178560 w 4490720"/>
              <a:gd name="connsiteY179" fmla="*/ 6898640 h 7335732"/>
              <a:gd name="connsiteX180" fmla="*/ 1361440 w 4490720"/>
              <a:gd name="connsiteY180" fmla="*/ 6918960 h 7335732"/>
              <a:gd name="connsiteX181" fmla="*/ 1473200 w 4490720"/>
              <a:gd name="connsiteY181" fmla="*/ 6939280 h 7335732"/>
              <a:gd name="connsiteX182" fmla="*/ 1635760 w 4490720"/>
              <a:gd name="connsiteY182" fmla="*/ 6929120 h 7335732"/>
              <a:gd name="connsiteX183" fmla="*/ 1645920 w 4490720"/>
              <a:gd name="connsiteY183" fmla="*/ 6898640 h 7335732"/>
              <a:gd name="connsiteX184" fmla="*/ 1676400 w 4490720"/>
              <a:gd name="connsiteY184" fmla="*/ 6888480 h 7335732"/>
              <a:gd name="connsiteX185" fmla="*/ 1727200 w 4490720"/>
              <a:gd name="connsiteY185" fmla="*/ 6847840 h 7335732"/>
              <a:gd name="connsiteX186" fmla="*/ 1767840 w 4490720"/>
              <a:gd name="connsiteY186" fmla="*/ 6817360 h 7335732"/>
              <a:gd name="connsiteX187" fmla="*/ 1910080 w 4490720"/>
              <a:gd name="connsiteY187" fmla="*/ 6797040 h 7335732"/>
              <a:gd name="connsiteX188" fmla="*/ 1991360 w 4490720"/>
              <a:gd name="connsiteY188" fmla="*/ 6807200 h 7335732"/>
              <a:gd name="connsiteX189" fmla="*/ 2001520 w 4490720"/>
              <a:gd name="connsiteY189" fmla="*/ 6837680 h 7335732"/>
              <a:gd name="connsiteX190" fmla="*/ 2032000 w 4490720"/>
              <a:gd name="connsiteY190" fmla="*/ 6868160 h 7335732"/>
              <a:gd name="connsiteX191" fmla="*/ 2062480 w 4490720"/>
              <a:gd name="connsiteY191" fmla="*/ 6929120 h 7335732"/>
              <a:gd name="connsiteX192" fmla="*/ 2082800 w 4490720"/>
              <a:gd name="connsiteY192" fmla="*/ 6990080 h 7335732"/>
              <a:gd name="connsiteX193" fmla="*/ 2092960 w 4490720"/>
              <a:gd name="connsiteY193" fmla="*/ 7030720 h 7335732"/>
              <a:gd name="connsiteX194" fmla="*/ 2113280 w 4490720"/>
              <a:gd name="connsiteY194" fmla="*/ 7061200 h 7335732"/>
              <a:gd name="connsiteX195" fmla="*/ 2204720 w 4490720"/>
              <a:gd name="connsiteY195" fmla="*/ 7142480 h 7335732"/>
              <a:gd name="connsiteX196" fmla="*/ 2235200 w 4490720"/>
              <a:gd name="connsiteY196" fmla="*/ 7152640 h 7335732"/>
              <a:gd name="connsiteX197" fmla="*/ 2296160 w 4490720"/>
              <a:gd name="connsiteY197" fmla="*/ 7183120 h 7335732"/>
              <a:gd name="connsiteX198" fmla="*/ 2336800 w 4490720"/>
              <a:gd name="connsiteY198" fmla="*/ 7213600 h 7335732"/>
              <a:gd name="connsiteX199" fmla="*/ 2367280 w 4490720"/>
              <a:gd name="connsiteY199" fmla="*/ 7254240 h 7335732"/>
              <a:gd name="connsiteX200" fmla="*/ 2489200 w 4490720"/>
              <a:gd name="connsiteY200" fmla="*/ 7315200 h 7335732"/>
              <a:gd name="connsiteX201" fmla="*/ 2540000 w 4490720"/>
              <a:gd name="connsiteY201" fmla="*/ 7335520 h 7335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4490720" h="7335732">
                <a:moveTo>
                  <a:pt x="4490720" y="0"/>
                </a:moveTo>
                <a:cubicBezTo>
                  <a:pt x="4452517" y="114608"/>
                  <a:pt x="4478062" y="64707"/>
                  <a:pt x="4419600" y="152400"/>
                </a:cubicBezTo>
                <a:cubicBezTo>
                  <a:pt x="4412827" y="162560"/>
                  <a:pt x="4403141" y="171296"/>
                  <a:pt x="4399280" y="182880"/>
                </a:cubicBezTo>
                <a:lnTo>
                  <a:pt x="4378960" y="243840"/>
                </a:lnTo>
                <a:cubicBezTo>
                  <a:pt x="4366143" y="346374"/>
                  <a:pt x="4377434" y="299217"/>
                  <a:pt x="4348480" y="386080"/>
                </a:cubicBezTo>
                <a:lnTo>
                  <a:pt x="4338320" y="416560"/>
                </a:lnTo>
                <a:cubicBezTo>
                  <a:pt x="4334933" y="426720"/>
                  <a:pt x="4337071" y="441099"/>
                  <a:pt x="4328160" y="447040"/>
                </a:cubicBezTo>
                <a:cubicBezTo>
                  <a:pt x="4291513" y="471472"/>
                  <a:pt x="4264558" y="486563"/>
                  <a:pt x="4236720" y="528320"/>
                </a:cubicBezTo>
                <a:cubicBezTo>
                  <a:pt x="4208430" y="570755"/>
                  <a:pt x="4225034" y="550166"/>
                  <a:pt x="4185920" y="589280"/>
                </a:cubicBezTo>
                <a:cubicBezTo>
                  <a:pt x="4179147" y="609600"/>
                  <a:pt x="4167965" y="628952"/>
                  <a:pt x="4165600" y="650240"/>
                </a:cubicBezTo>
                <a:cubicBezTo>
                  <a:pt x="4162213" y="680720"/>
                  <a:pt x="4162878" y="711928"/>
                  <a:pt x="4155440" y="741680"/>
                </a:cubicBezTo>
                <a:cubicBezTo>
                  <a:pt x="4147597" y="773051"/>
                  <a:pt x="4126029" y="774655"/>
                  <a:pt x="4104640" y="792480"/>
                </a:cubicBezTo>
                <a:cubicBezTo>
                  <a:pt x="4093602" y="801678"/>
                  <a:pt x="4085502" y="814139"/>
                  <a:pt x="4074160" y="822960"/>
                </a:cubicBezTo>
                <a:cubicBezTo>
                  <a:pt x="3993156" y="885963"/>
                  <a:pt x="4041251" y="848675"/>
                  <a:pt x="3982720" y="873760"/>
                </a:cubicBezTo>
                <a:cubicBezTo>
                  <a:pt x="3968799" y="879726"/>
                  <a:pt x="3956001" y="888114"/>
                  <a:pt x="3942080" y="894080"/>
                </a:cubicBezTo>
                <a:cubicBezTo>
                  <a:pt x="3932236" y="898299"/>
                  <a:pt x="3921179" y="899451"/>
                  <a:pt x="3911600" y="904240"/>
                </a:cubicBezTo>
                <a:cubicBezTo>
                  <a:pt x="3900678" y="909701"/>
                  <a:pt x="3892343" y="919750"/>
                  <a:pt x="3881120" y="924560"/>
                </a:cubicBezTo>
                <a:cubicBezTo>
                  <a:pt x="3868285" y="930061"/>
                  <a:pt x="3853906" y="930884"/>
                  <a:pt x="3840480" y="934720"/>
                </a:cubicBezTo>
                <a:cubicBezTo>
                  <a:pt x="3830182" y="937662"/>
                  <a:pt x="3820298" y="941938"/>
                  <a:pt x="3810000" y="944880"/>
                </a:cubicBezTo>
                <a:cubicBezTo>
                  <a:pt x="3720698" y="970395"/>
                  <a:pt x="3811961" y="940840"/>
                  <a:pt x="3738880" y="965200"/>
                </a:cubicBezTo>
                <a:cubicBezTo>
                  <a:pt x="3732107" y="975360"/>
                  <a:pt x="3715598" y="983834"/>
                  <a:pt x="3718560" y="995680"/>
                </a:cubicBezTo>
                <a:cubicBezTo>
                  <a:pt x="3721157" y="1006070"/>
                  <a:pt x="3740586" y="999265"/>
                  <a:pt x="3749040" y="1005840"/>
                </a:cubicBezTo>
                <a:cubicBezTo>
                  <a:pt x="3771723" y="1023483"/>
                  <a:pt x="3810000" y="1066800"/>
                  <a:pt x="3810000" y="1066800"/>
                </a:cubicBezTo>
                <a:cubicBezTo>
                  <a:pt x="3806613" y="1090507"/>
                  <a:pt x="3815004" y="1119386"/>
                  <a:pt x="3799840" y="1137920"/>
                </a:cubicBezTo>
                <a:cubicBezTo>
                  <a:pt x="3782804" y="1158742"/>
                  <a:pt x="3721196" y="1177681"/>
                  <a:pt x="3688080" y="1188720"/>
                </a:cubicBezTo>
                <a:cubicBezTo>
                  <a:pt x="3681307" y="1209040"/>
                  <a:pt x="3679641" y="1231858"/>
                  <a:pt x="3667760" y="1249680"/>
                </a:cubicBezTo>
                <a:cubicBezTo>
                  <a:pt x="3660987" y="1259840"/>
                  <a:pt x="3652901" y="1269238"/>
                  <a:pt x="3647440" y="1280160"/>
                </a:cubicBezTo>
                <a:cubicBezTo>
                  <a:pt x="3642651" y="1289739"/>
                  <a:pt x="3642481" y="1301278"/>
                  <a:pt x="3637280" y="1310640"/>
                </a:cubicBezTo>
                <a:cubicBezTo>
                  <a:pt x="3625420" y="1331988"/>
                  <a:pt x="3596640" y="1371600"/>
                  <a:pt x="3596640" y="1371600"/>
                </a:cubicBezTo>
                <a:cubicBezTo>
                  <a:pt x="3600027" y="1422400"/>
                  <a:pt x="3599600" y="1473599"/>
                  <a:pt x="3606800" y="1524000"/>
                </a:cubicBezTo>
                <a:cubicBezTo>
                  <a:pt x="3609829" y="1545204"/>
                  <a:pt x="3620347" y="1564640"/>
                  <a:pt x="3627120" y="1584960"/>
                </a:cubicBezTo>
                <a:cubicBezTo>
                  <a:pt x="3661265" y="1687394"/>
                  <a:pt x="3609168" y="1528505"/>
                  <a:pt x="3647440" y="1656080"/>
                </a:cubicBezTo>
                <a:cubicBezTo>
                  <a:pt x="3653595" y="1676596"/>
                  <a:pt x="3660987" y="1696720"/>
                  <a:pt x="3667760" y="1717040"/>
                </a:cubicBezTo>
                <a:lnTo>
                  <a:pt x="3688080" y="1778000"/>
                </a:lnTo>
                <a:cubicBezTo>
                  <a:pt x="3696343" y="1802790"/>
                  <a:pt x="3698865" y="1819265"/>
                  <a:pt x="3718560" y="1838960"/>
                </a:cubicBezTo>
                <a:cubicBezTo>
                  <a:pt x="3752518" y="1872918"/>
                  <a:pt x="3807556" y="1873445"/>
                  <a:pt x="3850640" y="1879600"/>
                </a:cubicBezTo>
                <a:cubicBezTo>
                  <a:pt x="3923184" y="1903781"/>
                  <a:pt x="3893778" y="1888039"/>
                  <a:pt x="3942080" y="1920240"/>
                </a:cubicBezTo>
                <a:cubicBezTo>
                  <a:pt x="3945467" y="1930400"/>
                  <a:pt x="3947039" y="1941358"/>
                  <a:pt x="3952240" y="1950720"/>
                </a:cubicBezTo>
                <a:cubicBezTo>
                  <a:pt x="4010466" y="2055526"/>
                  <a:pt x="3980050" y="1973191"/>
                  <a:pt x="4003040" y="2042160"/>
                </a:cubicBezTo>
                <a:cubicBezTo>
                  <a:pt x="3945192" y="2128932"/>
                  <a:pt x="4031994" y="1989231"/>
                  <a:pt x="3972560" y="2143760"/>
                </a:cubicBezTo>
                <a:cubicBezTo>
                  <a:pt x="3934703" y="2242189"/>
                  <a:pt x="3899542" y="2207033"/>
                  <a:pt x="3789680" y="2214880"/>
                </a:cubicBezTo>
                <a:cubicBezTo>
                  <a:pt x="3779520" y="2221653"/>
                  <a:pt x="3767241" y="2226010"/>
                  <a:pt x="3759200" y="2235200"/>
                </a:cubicBezTo>
                <a:cubicBezTo>
                  <a:pt x="3721577" y="2278197"/>
                  <a:pt x="3722355" y="2284776"/>
                  <a:pt x="3708400" y="2326640"/>
                </a:cubicBezTo>
                <a:cubicBezTo>
                  <a:pt x="3711787" y="2346960"/>
                  <a:pt x="3712046" y="2368057"/>
                  <a:pt x="3718560" y="2387600"/>
                </a:cubicBezTo>
                <a:cubicBezTo>
                  <a:pt x="3727636" y="2414829"/>
                  <a:pt x="3752854" y="2427339"/>
                  <a:pt x="3769360" y="2448560"/>
                </a:cubicBezTo>
                <a:cubicBezTo>
                  <a:pt x="3784353" y="2467837"/>
                  <a:pt x="3786832" y="2501797"/>
                  <a:pt x="3810000" y="2509520"/>
                </a:cubicBezTo>
                <a:cubicBezTo>
                  <a:pt x="3852064" y="2523541"/>
                  <a:pt x="3831569" y="2513739"/>
                  <a:pt x="3870960" y="2540000"/>
                </a:cubicBezTo>
                <a:cubicBezTo>
                  <a:pt x="3877733" y="2550160"/>
                  <a:pt x="3886470" y="2559257"/>
                  <a:pt x="3891280" y="2570480"/>
                </a:cubicBezTo>
                <a:cubicBezTo>
                  <a:pt x="3896781" y="2583315"/>
                  <a:pt x="3897604" y="2597694"/>
                  <a:pt x="3901440" y="2611120"/>
                </a:cubicBezTo>
                <a:cubicBezTo>
                  <a:pt x="3930591" y="2713150"/>
                  <a:pt x="3889998" y="2555193"/>
                  <a:pt x="3921760" y="2682240"/>
                </a:cubicBezTo>
                <a:cubicBezTo>
                  <a:pt x="3918698" y="2712856"/>
                  <a:pt x="3927497" y="2785346"/>
                  <a:pt x="3891280" y="2814320"/>
                </a:cubicBezTo>
                <a:cubicBezTo>
                  <a:pt x="3882917" y="2821010"/>
                  <a:pt x="3870162" y="2819279"/>
                  <a:pt x="3860800" y="2824480"/>
                </a:cubicBezTo>
                <a:cubicBezTo>
                  <a:pt x="3839452" y="2836340"/>
                  <a:pt x="3820160" y="2851573"/>
                  <a:pt x="3799840" y="2865120"/>
                </a:cubicBezTo>
                <a:lnTo>
                  <a:pt x="3769360" y="2885440"/>
                </a:lnTo>
                <a:cubicBezTo>
                  <a:pt x="3755813" y="2905760"/>
                  <a:pt x="3736443" y="2923232"/>
                  <a:pt x="3728720" y="2946400"/>
                </a:cubicBezTo>
                <a:lnTo>
                  <a:pt x="3698240" y="3037840"/>
                </a:lnTo>
                <a:cubicBezTo>
                  <a:pt x="3694853" y="3048000"/>
                  <a:pt x="3696991" y="3062379"/>
                  <a:pt x="3688080" y="3068320"/>
                </a:cubicBezTo>
                <a:lnTo>
                  <a:pt x="3657600" y="3088640"/>
                </a:lnTo>
                <a:cubicBezTo>
                  <a:pt x="3623733" y="3085253"/>
                  <a:pt x="3589640" y="3083655"/>
                  <a:pt x="3556000" y="3078480"/>
                </a:cubicBezTo>
                <a:cubicBezTo>
                  <a:pt x="3527488" y="3074094"/>
                  <a:pt x="3448252" y="3029686"/>
                  <a:pt x="3444240" y="3027680"/>
                </a:cubicBezTo>
                <a:lnTo>
                  <a:pt x="3403600" y="3007360"/>
                </a:lnTo>
                <a:cubicBezTo>
                  <a:pt x="3390053" y="3000587"/>
                  <a:pt x="3377022" y="2992665"/>
                  <a:pt x="3362960" y="2987040"/>
                </a:cubicBezTo>
                <a:lnTo>
                  <a:pt x="3312160" y="2966720"/>
                </a:lnTo>
                <a:cubicBezTo>
                  <a:pt x="3321646" y="2938263"/>
                  <a:pt x="3337909" y="2905320"/>
                  <a:pt x="3312160" y="2875280"/>
                </a:cubicBezTo>
                <a:cubicBezTo>
                  <a:pt x="3300922" y="2862169"/>
                  <a:pt x="3278020" y="2869664"/>
                  <a:pt x="3261360" y="2865120"/>
                </a:cubicBezTo>
                <a:cubicBezTo>
                  <a:pt x="3240696" y="2859484"/>
                  <a:pt x="3200400" y="2844800"/>
                  <a:pt x="3200400" y="2844800"/>
                </a:cubicBezTo>
                <a:lnTo>
                  <a:pt x="3129280" y="2773680"/>
                </a:lnTo>
                <a:lnTo>
                  <a:pt x="3098800" y="2743200"/>
                </a:lnTo>
                <a:cubicBezTo>
                  <a:pt x="3095413" y="2716107"/>
                  <a:pt x="3095262" y="2688409"/>
                  <a:pt x="3088640" y="2661920"/>
                </a:cubicBezTo>
                <a:cubicBezTo>
                  <a:pt x="3084967" y="2647227"/>
                  <a:pt x="3082827" y="2625632"/>
                  <a:pt x="3068320" y="2621280"/>
                </a:cubicBezTo>
                <a:cubicBezTo>
                  <a:pt x="3042167" y="2613434"/>
                  <a:pt x="3014133" y="2628053"/>
                  <a:pt x="2987040" y="2631440"/>
                </a:cubicBezTo>
                <a:cubicBezTo>
                  <a:pt x="2980267" y="2641600"/>
                  <a:pt x="2975910" y="2653879"/>
                  <a:pt x="2966720" y="2661920"/>
                </a:cubicBezTo>
                <a:cubicBezTo>
                  <a:pt x="2887800" y="2730975"/>
                  <a:pt x="2869634" y="2704818"/>
                  <a:pt x="2743200" y="2712720"/>
                </a:cubicBezTo>
                <a:cubicBezTo>
                  <a:pt x="2746587" y="2746587"/>
                  <a:pt x="2747088" y="2780867"/>
                  <a:pt x="2753360" y="2814320"/>
                </a:cubicBezTo>
                <a:cubicBezTo>
                  <a:pt x="2769087" y="2898198"/>
                  <a:pt x="2766618" y="2850997"/>
                  <a:pt x="2794000" y="2905760"/>
                </a:cubicBezTo>
                <a:cubicBezTo>
                  <a:pt x="2798789" y="2915339"/>
                  <a:pt x="2800773" y="2926080"/>
                  <a:pt x="2804160" y="2936240"/>
                </a:cubicBezTo>
                <a:cubicBezTo>
                  <a:pt x="2787910" y="3114989"/>
                  <a:pt x="2807295" y="2996387"/>
                  <a:pt x="2783840" y="3078480"/>
                </a:cubicBezTo>
                <a:cubicBezTo>
                  <a:pt x="2776609" y="3103788"/>
                  <a:pt x="2776274" y="3131269"/>
                  <a:pt x="2753360" y="3149600"/>
                </a:cubicBezTo>
                <a:cubicBezTo>
                  <a:pt x="2744997" y="3156290"/>
                  <a:pt x="2733040" y="3156373"/>
                  <a:pt x="2722880" y="3159760"/>
                </a:cubicBezTo>
                <a:cubicBezTo>
                  <a:pt x="2665100" y="3217540"/>
                  <a:pt x="2720735" y="3170993"/>
                  <a:pt x="2661920" y="3200400"/>
                </a:cubicBezTo>
                <a:cubicBezTo>
                  <a:pt x="2650998" y="3205861"/>
                  <a:pt x="2642598" y="3215761"/>
                  <a:pt x="2631440" y="3220720"/>
                </a:cubicBezTo>
                <a:cubicBezTo>
                  <a:pt x="2611867" y="3229419"/>
                  <a:pt x="2590800" y="3234267"/>
                  <a:pt x="2570480" y="3241040"/>
                </a:cubicBezTo>
                <a:lnTo>
                  <a:pt x="2540000" y="3251200"/>
                </a:lnTo>
                <a:cubicBezTo>
                  <a:pt x="2406686" y="3351186"/>
                  <a:pt x="2568618" y="3236430"/>
                  <a:pt x="2468880" y="3291840"/>
                </a:cubicBezTo>
                <a:cubicBezTo>
                  <a:pt x="2447532" y="3303700"/>
                  <a:pt x="2428240" y="3318933"/>
                  <a:pt x="2407920" y="3332480"/>
                </a:cubicBezTo>
                <a:lnTo>
                  <a:pt x="2377440" y="3352800"/>
                </a:lnTo>
                <a:cubicBezTo>
                  <a:pt x="2304829" y="3461717"/>
                  <a:pt x="2417907" y="3296417"/>
                  <a:pt x="2326640" y="3413760"/>
                </a:cubicBezTo>
                <a:cubicBezTo>
                  <a:pt x="2311647" y="3433037"/>
                  <a:pt x="2299547" y="3454400"/>
                  <a:pt x="2286000" y="3474720"/>
                </a:cubicBezTo>
                <a:lnTo>
                  <a:pt x="2265680" y="3505200"/>
                </a:lnTo>
                <a:lnTo>
                  <a:pt x="2245360" y="3535680"/>
                </a:lnTo>
                <a:cubicBezTo>
                  <a:pt x="2238587" y="3545840"/>
                  <a:pt x="2228901" y="3554576"/>
                  <a:pt x="2225040" y="3566160"/>
                </a:cubicBezTo>
                <a:cubicBezTo>
                  <a:pt x="2214453" y="3597922"/>
                  <a:pt x="2204185" y="3637637"/>
                  <a:pt x="2174240" y="3657600"/>
                </a:cubicBezTo>
                <a:lnTo>
                  <a:pt x="2143760" y="3677920"/>
                </a:lnTo>
                <a:cubicBezTo>
                  <a:pt x="2118816" y="3752751"/>
                  <a:pt x="2117114" y="3727568"/>
                  <a:pt x="2133600" y="3810000"/>
                </a:cubicBezTo>
                <a:cubicBezTo>
                  <a:pt x="2135700" y="3820502"/>
                  <a:pt x="2140373" y="3830320"/>
                  <a:pt x="2143760" y="3840480"/>
                </a:cubicBezTo>
                <a:cubicBezTo>
                  <a:pt x="2140569" y="3869201"/>
                  <a:pt x="2155805" y="3944714"/>
                  <a:pt x="2103120" y="3952240"/>
                </a:cubicBezTo>
                <a:cubicBezTo>
                  <a:pt x="2089297" y="3954215"/>
                  <a:pt x="2076027" y="3945467"/>
                  <a:pt x="2062480" y="3942080"/>
                </a:cubicBezTo>
                <a:cubicBezTo>
                  <a:pt x="2039989" y="3927086"/>
                  <a:pt x="2017166" y="3914749"/>
                  <a:pt x="2001520" y="3891280"/>
                </a:cubicBezTo>
                <a:cubicBezTo>
                  <a:pt x="1995579" y="3882369"/>
                  <a:pt x="1997301" y="3869711"/>
                  <a:pt x="1991360" y="3860800"/>
                </a:cubicBezTo>
                <a:cubicBezTo>
                  <a:pt x="1983390" y="3848845"/>
                  <a:pt x="1969701" y="3841662"/>
                  <a:pt x="1960880" y="3830320"/>
                </a:cubicBezTo>
                <a:cubicBezTo>
                  <a:pt x="1945887" y="3811043"/>
                  <a:pt x="1931162" y="3791203"/>
                  <a:pt x="1920240" y="3769360"/>
                </a:cubicBezTo>
                <a:cubicBezTo>
                  <a:pt x="1913467" y="3755813"/>
                  <a:pt x="1908723" y="3741045"/>
                  <a:pt x="1899920" y="3728720"/>
                </a:cubicBezTo>
                <a:cubicBezTo>
                  <a:pt x="1871772" y="3689312"/>
                  <a:pt x="1868091" y="3710445"/>
                  <a:pt x="1849120" y="3667760"/>
                </a:cubicBezTo>
                <a:cubicBezTo>
                  <a:pt x="1838718" y="3644355"/>
                  <a:pt x="1832826" y="3596608"/>
                  <a:pt x="1808480" y="3576320"/>
                </a:cubicBezTo>
                <a:cubicBezTo>
                  <a:pt x="1796845" y="3566624"/>
                  <a:pt x="1781387" y="3562773"/>
                  <a:pt x="1767840" y="3556000"/>
                </a:cubicBezTo>
                <a:cubicBezTo>
                  <a:pt x="1733973" y="3559387"/>
                  <a:pt x="1696682" y="3550939"/>
                  <a:pt x="1666240" y="3566160"/>
                </a:cubicBezTo>
                <a:cubicBezTo>
                  <a:pt x="1586616" y="3605972"/>
                  <a:pt x="1647813" y="3617133"/>
                  <a:pt x="1615440" y="3657600"/>
                </a:cubicBezTo>
                <a:cubicBezTo>
                  <a:pt x="1607812" y="3667135"/>
                  <a:pt x="1596544" y="3674059"/>
                  <a:pt x="1584960" y="3677920"/>
                </a:cubicBezTo>
                <a:cubicBezTo>
                  <a:pt x="1565417" y="3684434"/>
                  <a:pt x="1544110" y="3683611"/>
                  <a:pt x="1524000" y="3688080"/>
                </a:cubicBezTo>
                <a:cubicBezTo>
                  <a:pt x="1468420" y="3700431"/>
                  <a:pt x="1517842" y="3694204"/>
                  <a:pt x="1463040" y="3718560"/>
                </a:cubicBezTo>
                <a:cubicBezTo>
                  <a:pt x="1443467" y="3727259"/>
                  <a:pt x="1402080" y="3738880"/>
                  <a:pt x="1402080" y="3738880"/>
                </a:cubicBezTo>
                <a:cubicBezTo>
                  <a:pt x="1259840" y="3735493"/>
                  <a:pt x="1117494" y="3722259"/>
                  <a:pt x="975360" y="3728720"/>
                </a:cubicBezTo>
                <a:cubicBezTo>
                  <a:pt x="963162" y="3729274"/>
                  <a:pt x="958549" y="3747504"/>
                  <a:pt x="955040" y="3759200"/>
                </a:cubicBezTo>
                <a:cubicBezTo>
                  <a:pt x="926809" y="3853304"/>
                  <a:pt x="973139" y="3811480"/>
                  <a:pt x="914400" y="3850640"/>
                </a:cubicBezTo>
                <a:cubicBezTo>
                  <a:pt x="900853" y="3870960"/>
                  <a:pt x="881483" y="3888432"/>
                  <a:pt x="873760" y="3911600"/>
                </a:cubicBezTo>
                <a:cubicBezTo>
                  <a:pt x="870373" y="3921760"/>
                  <a:pt x="868801" y="3932718"/>
                  <a:pt x="863600" y="3942080"/>
                </a:cubicBezTo>
                <a:cubicBezTo>
                  <a:pt x="851740" y="3963428"/>
                  <a:pt x="822960" y="4003040"/>
                  <a:pt x="822960" y="4003040"/>
                </a:cubicBezTo>
                <a:cubicBezTo>
                  <a:pt x="817804" y="4023663"/>
                  <a:pt x="811385" y="4053754"/>
                  <a:pt x="802640" y="4074160"/>
                </a:cubicBezTo>
                <a:cubicBezTo>
                  <a:pt x="796674" y="4088081"/>
                  <a:pt x="789834" y="4101650"/>
                  <a:pt x="782320" y="4114800"/>
                </a:cubicBezTo>
                <a:cubicBezTo>
                  <a:pt x="776262" y="4125402"/>
                  <a:pt x="766959" y="4134122"/>
                  <a:pt x="762000" y="4145280"/>
                </a:cubicBezTo>
                <a:cubicBezTo>
                  <a:pt x="713637" y="4254096"/>
                  <a:pt x="767347" y="4167740"/>
                  <a:pt x="721360" y="4236720"/>
                </a:cubicBezTo>
                <a:cubicBezTo>
                  <a:pt x="724747" y="4257040"/>
                  <a:pt x="719707" y="4280804"/>
                  <a:pt x="731520" y="4297680"/>
                </a:cubicBezTo>
                <a:cubicBezTo>
                  <a:pt x="745525" y="4317687"/>
                  <a:pt x="792480" y="4338320"/>
                  <a:pt x="792480" y="4338320"/>
                </a:cubicBezTo>
                <a:cubicBezTo>
                  <a:pt x="799253" y="4358640"/>
                  <a:pt x="800919" y="4381458"/>
                  <a:pt x="812800" y="4399280"/>
                </a:cubicBezTo>
                <a:cubicBezTo>
                  <a:pt x="819573" y="4409440"/>
                  <a:pt x="827659" y="4418838"/>
                  <a:pt x="833120" y="4429760"/>
                </a:cubicBezTo>
                <a:cubicBezTo>
                  <a:pt x="843534" y="4450588"/>
                  <a:pt x="849576" y="4491718"/>
                  <a:pt x="853440" y="4511040"/>
                </a:cubicBezTo>
                <a:cubicBezTo>
                  <a:pt x="850053" y="4578773"/>
                  <a:pt x="856087" y="4647642"/>
                  <a:pt x="843280" y="4714240"/>
                </a:cubicBezTo>
                <a:cubicBezTo>
                  <a:pt x="838668" y="4738222"/>
                  <a:pt x="825808" y="4767477"/>
                  <a:pt x="802640" y="4775200"/>
                </a:cubicBezTo>
                <a:cubicBezTo>
                  <a:pt x="748992" y="4793083"/>
                  <a:pt x="781071" y="4779419"/>
                  <a:pt x="711200" y="4826000"/>
                </a:cubicBezTo>
                <a:lnTo>
                  <a:pt x="680720" y="4846320"/>
                </a:lnTo>
                <a:cubicBezTo>
                  <a:pt x="633307" y="4917440"/>
                  <a:pt x="660400" y="4893733"/>
                  <a:pt x="609600" y="4927600"/>
                </a:cubicBezTo>
                <a:lnTo>
                  <a:pt x="568960" y="4988560"/>
                </a:lnTo>
                <a:cubicBezTo>
                  <a:pt x="562187" y="4998720"/>
                  <a:pt x="552501" y="5007456"/>
                  <a:pt x="548640" y="5019040"/>
                </a:cubicBezTo>
                <a:cubicBezTo>
                  <a:pt x="545253" y="5029200"/>
                  <a:pt x="540803" y="5039065"/>
                  <a:pt x="538480" y="5049520"/>
                </a:cubicBezTo>
                <a:cubicBezTo>
                  <a:pt x="518521" y="5139336"/>
                  <a:pt x="538402" y="5080272"/>
                  <a:pt x="518160" y="5151120"/>
                </a:cubicBezTo>
                <a:cubicBezTo>
                  <a:pt x="515218" y="5161418"/>
                  <a:pt x="512789" y="5172021"/>
                  <a:pt x="508000" y="5181600"/>
                </a:cubicBezTo>
                <a:cubicBezTo>
                  <a:pt x="502539" y="5192522"/>
                  <a:pt x="494453" y="5201920"/>
                  <a:pt x="487680" y="5212080"/>
                </a:cubicBezTo>
                <a:cubicBezTo>
                  <a:pt x="484293" y="5229013"/>
                  <a:pt x="481708" y="5246127"/>
                  <a:pt x="477520" y="5262880"/>
                </a:cubicBezTo>
                <a:cubicBezTo>
                  <a:pt x="474923" y="5273270"/>
                  <a:pt x="469957" y="5282970"/>
                  <a:pt x="467360" y="5293360"/>
                </a:cubicBezTo>
                <a:cubicBezTo>
                  <a:pt x="463172" y="5310113"/>
                  <a:pt x="460946" y="5327303"/>
                  <a:pt x="457200" y="5344160"/>
                </a:cubicBezTo>
                <a:cubicBezTo>
                  <a:pt x="454171" y="5357791"/>
                  <a:pt x="450427" y="5371253"/>
                  <a:pt x="447040" y="5384800"/>
                </a:cubicBezTo>
                <a:cubicBezTo>
                  <a:pt x="443653" y="5418667"/>
                  <a:pt x="443152" y="5452947"/>
                  <a:pt x="436880" y="5486400"/>
                </a:cubicBezTo>
                <a:cubicBezTo>
                  <a:pt x="432933" y="5507452"/>
                  <a:pt x="416560" y="5547360"/>
                  <a:pt x="416560" y="5547360"/>
                </a:cubicBezTo>
                <a:cubicBezTo>
                  <a:pt x="413173" y="5571067"/>
                  <a:pt x="411096" y="5594998"/>
                  <a:pt x="406400" y="5618480"/>
                </a:cubicBezTo>
                <a:cubicBezTo>
                  <a:pt x="396295" y="5669007"/>
                  <a:pt x="397716" y="5630399"/>
                  <a:pt x="375920" y="5679440"/>
                </a:cubicBezTo>
                <a:lnTo>
                  <a:pt x="345440" y="5770880"/>
                </a:lnTo>
                <a:lnTo>
                  <a:pt x="325120" y="5831840"/>
                </a:lnTo>
                <a:cubicBezTo>
                  <a:pt x="321733" y="5842000"/>
                  <a:pt x="320901" y="5853409"/>
                  <a:pt x="314960" y="5862320"/>
                </a:cubicBezTo>
                <a:cubicBezTo>
                  <a:pt x="308187" y="5872480"/>
                  <a:pt x="300101" y="5881878"/>
                  <a:pt x="294640" y="5892800"/>
                </a:cubicBezTo>
                <a:cubicBezTo>
                  <a:pt x="289851" y="5902379"/>
                  <a:pt x="291170" y="5914917"/>
                  <a:pt x="284480" y="5923280"/>
                </a:cubicBezTo>
                <a:cubicBezTo>
                  <a:pt x="260848" y="5952820"/>
                  <a:pt x="222311" y="5944406"/>
                  <a:pt x="193040" y="5963920"/>
                </a:cubicBezTo>
                <a:cubicBezTo>
                  <a:pt x="182880" y="5970693"/>
                  <a:pt x="171941" y="5976423"/>
                  <a:pt x="162560" y="5984240"/>
                </a:cubicBezTo>
                <a:cubicBezTo>
                  <a:pt x="151522" y="5993438"/>
                  <a:pt x="144555" y="6007591"/>
                  <a:pt x="132080" y="6014720"/>
                </a:cubicBezTo>
                <a:cubicBezTo>
                  <a:pt x="119956" y="6021648"/>
                  <a:pt x="104987" y="6021493"/>
                  <a:pt x="91440" y="6024880"/>
                </a:cubicBezTo>
                <a:cubicBezTo>
                  <a:pt x="45720" y="6055360"/>
                  <a:pt x="31327" y="6053667"/>
                  <a:pt x="10160" y="6096000"/>
                </a:cubicBezTo>
                <a:cubicBezTo>
                  <a:pt x="5371" y="6105579"/>
                  <a:pt x="3387" y="6116320"/>
                  <a:pt x="0" y="6126480"/>
                </a:cubicBezTo>
                <a:cubicBezTo>
                  <a:pt x="3387" y="6150187"/>
                  <a:pt x="3279" y="6174663"/>
                  <a:pt x="10160" y="6197600"/>
                </a:cubicBezTo>
                <a:cubicBezTo>
                  <a:pt x="14513" y="6212111"/>
                  <a:pt x="50012" y="6252304"/>
                  <a:pt x="60960" y="6258560"/>
                </a:cubicBezTo>
                <a:cubicBezTo>
                  <a:pt x="73084" y="6265488"/>
                  <a:pt x="88053" y="6265333"/>
                  <a:pt x="101600" y="6268720"/>
                </a:cubicBezTo>
                <a:cubicBezTo>
                  <a:pt x="108373" y="6282267"/>
                  <a:pt x="112063" y="6297861"/>
                  <a:pt x="121920" y="6309360"/>
                </a:cubicBezTo>
                <a:cubicBezTo>
                  <a:pt x="163190" y="6357509"/>
                  <a:pt x="159757" y="6318293"/>
                  <a:pt x="182880" y="6370320"/>
                </a:cubicBezTo>
                <a:cubicBezTo>
                  <a:pt x="191579" y="6389893"/>
                  <a:pt x="191319" y="6413458"/>
                  <a:pt x="203200" y="6431280"/>
                </a:cubicBezTo>
                <a:cubicBezTo>
                  <a:pt x="209973" y="6441440"/>
                  <a:pt x="217462" y="6451158"/>
                  <a:pt x="223520" y="6461760"/>
                </a:cubicBezTo>
                <a:cubicBezTo>
                  <a:pt x="231034" y="6474910"/>
                  <a:pt x="233130" y="6491690"/>
                  <a:pt x="243840" y="6502400"/>
                </a:cubicBezTo>
                <a:cubicBezTo>
                  <a:pt x="261109" y="6519669"/>
                  <a:pt x="281632" y="6535317"/>
                  <a:pt x="304800" y="6543040"/>
                </a:cubicBezTo>
                <a:lnTo>
                  <a:pt x="365760" y="6563360"/>
                </a:lnTo>
                <a:cubicBezTo>
                  <a:pt x="396240" y="6559973"/>
                  <a:pt x="426841" y="6557537"/>
                  <a:pt x="457200" y="6553200"/>
                </a:cubicBezTo>
                <a:cubicBezTo>
                  <a:pt x="474295" y="6550758"/>
                  <a:pt x="490731" y="6543040"/>
                  <a:pt x="508000" y="6543040"/>
                </a:cubicBezTo>
                <a:cubicBezTo>
                  <a:pt x="548781" y="6543040"/>
                  <a:pt x="589280" y="6549813"/>
                  <a:pt x="629920" y="6553200"/>
                </a:cubicBezTo>
                <a:cubicBezTo>
                  <a:pt x="636693" y="6563360"/>
                  <a:pt x="642128" y="6574554"/>
                  <a:pt x="650240" y="6583680"/>
                </a:cubicBezTo>
                <a:cubicBezTo>
                  <a:pt x="669332" y="6605158"/>
                  <a:pt x="711200" y="6644640"/>
                  <a:pt x="711200" y="6644640"/>
                </a:cubicBezTo>
                <a:cubicBezTo>
                  <a:pt x="729083" y="6698288"/>
                  <a:pt x="712449" y="6669179"/>
                  <a:pt x="782320" y="6715760"/>
                </a:cubicBezTo>
                <a:cubicBezTo>
                  <a:pt x="792480" y="6722533"/>
                  <a:pt x="801216" y="6732219"/>
                  <a:pt x="812800" y="6736080"/>
                </a:cubicBezTo>
                <a:cubicBezTo>
                  <a:pt x="833120" y="6742853"/>
                  <a:pt x="855938" y="6744519"/>
                  <a:pt x="873760" y="6756400"/>
                </a:cubicBezTo>
                <a:cubicBezTo>
                  <a:pt x="883920" y="6763173"/>
                  <a:pt x="892807" y="6772433"/>
                  <a:pt x="904240" y="6776720"/>
                </a:cubicBezTo>
                <a:cubicBezTo>
                  <a:pt x="920409" y="6782783"/>
                  <a:pt x="938380" y="6782336"/>
                  <a:pt x="955040" y="6786880"/>
                </a:cubicBezTo>
                <a:cubicBezTo>
                  <a:pt x="975704" y="6792516"/>
                  <a:pt x="995680" y="6800427"/>
                  <a:pt x="1016000" y="6807200"/>
                </a:cubicBezTo>
                <a:cubicBezTo>
                  <a:pt x="1026160" y="6810587"/>
                  <a:pt x="1037569" y="6811419"/>
                  <a:pt x="1046480" y="6817360"/>
                </a:cubicBezTo>
                <a:cubicBezTo>
                  <a:pt x="1151917" y="6887652"/>
                  <a:pt x="988696" y="6780657"/>
                  <a:pt x="1117600" y="6858000"/>
                </a:cubicBezTo>
                <a:cubicBezTo>
                  <a:pt x="1138541" y="6870565"/>
                  <a:pt x="1154471" y="6894625"/>
                  <a:pt x="1178560" y="6898640"/>
                </a:cubicBezTo>
                <a:cubicBezTo>
                  <a:pt x="1315725" y="6921501"/>
                  <a:pt x="1147766" y="6895218"/>
                  <a:pt x="1361440" y="6918960"/>
                </a:cubicBezTo>
                <a:cubicBezTo>
                  <a:pt x="1390688" y="6922210"/>
                  <a:pt x="1443062" y="6933252"/>
                  <a:pt x="1473200" y="6939280"/>
                </a:cubicBezTo>
                <a:cubicBezTo>
                  <a:pt x="1527387" y="6935893"/>
                  <a:pt x="1582911" y="6941555"/>
                  <a:pt x="1635760" y="6929120"/>
                </a:cubicBezTo>
                <a:cubicBezTo>
                  <a:pt x="1646185" y="6926667"/>
                  <a:pt x="1638347" y="6906213"/>
                  <a:pt x="1645920" y="6898640"/>
                </a:cubicBezTo>
                <a:cubicBezTo>
                  <a:pt x="1653493" y="6891067"/>
                  <a:pt x="1666240" y="6891867"/>
                  <a:pt x="1676400" y="6888480"/>
                </a:cubicBezTo>
                <a:cubicBezTo>
                  <a:pt x="1714958" y="6830643"/>
                  <a:pt x="1674350" y="6878040"/>
                  <a:pt x="1727200" y="6847840"/>
                </a:cubicBezTo>
                <a:cubicBezTo>
                  <a:pt x="1741902" y="6839439"/>
                  <a:pt x="1753138" y="6825761"/>
                  <a:pt x="1767840" y="6817360"/>
                </a:cubicBezTo>
                <a:cubicBezTo>
                  <a:pt x="1801121" y="6798342"/>
                  <a:pt x="1901824" y="6797791"/>
                  <a:pt x="1910080" y="6797040"/>
                </a:cubicBezTo>
                <a:cubicBezTo>
                  <a:pt x="1937173" y="6800427"/>
                  <a:pt x="1966409" y="6796111"/>
                  <a:pt x="1991360" y="6807200"/>
                </a:cubicBezTo>
                <a:cubicBezTo>
                  <a:pt x="2001147" y="6811550"/>
                  <a:pt x="1995579" y="6828769"/>
                  <a:pt x="2001520" y="6837680"/>
                </a:cubicBezTo>
                <a:cubicBezTo>
                  <a:pt x="2009490" y="6849635"/>
                  <a:pt x="2021840" y="6858000"/>
                  <a:pt x="2032000" y="6868160"/>
                </a:cubicBezTo>
                <a:cubicBezTo>
                  <a:pt x="2069053" y="6979320"/>
                  <a:pt x="2009959" y="6810947"/>
                  <a:pt x="2062480" y="6929120"/>
                </a:cubicBezTo>
                <a:cubicBezTo>
                  <a:pt x="2071179" y="6948693"/>
                  <a:pt x="2076027" y="6969760"/>
                  <a:pt x="2082800" y="6990080"/>
                </a:cubicBezTo>
                <a:cubicBezTo>
                  <a:pt x="2087216" y="7003327"/>
                  <a:pt x="2087459" y="7017885"/>
                  <a:pt x="2092960" y="7030720"/>
                </a:cubicBezTo>
                <a:cubicBezTo>
                  <a:pt x="2097770" y="7041943"/>
                  <a:pt x="2105168" y="7052074"/>
                  <a:pt x="2113280" y="7061200"/>
                </a:cubicBezTo>
                <a:cubicBezTo>
                  <a:pt x="2134822" y="7085434"/>
                  <a:pt x="2170748" y="7125494"/>
                  <a:pt x="2204720" y="7142480"/>
                </a:cubicBezTo>
                <a:cubicBezTo>
                  <a:pt x="2214299" y="7147269"/>
                  <a:pt x="2225621" y="7147851"/>
                  <a:pt x="2235200" y="7152640"/>
                </a:cubicBezTo>
                <a:cubicBezTo>
                  <a:pt x="2313982" y="7192031"/>
                  <a:pt x="2219548" y="7157583"/>
                  <a:pt x="2296160" y="7183120"/>
                </a:cubicBezTo>
                <a:cubicBezTo>
                  <a:pt x="2309707" y="7193280"/>
                  <a:pt x="2324826" y="7201626"/>
                  <a:pt x="2336800" y="7213600"/>
                </a:cubicBezTo>
                <a:cubicBezTo>
                  <a:pt x="2348774" y="7225574"/>
                  <a:pt x="2354624" y="7242990"/>
                  <a:pt x="2367280" y="7254240"/>
                </a:cubicBezTo>
                <a:cubicBezTo>
                  <a:pt x="2511162" y="7382135"/>
                  <a:pt x="2347975" y="7221050"/>
                  <a:pt x="2489200" y="7315200"/>
                </a:cubicBezTo>
                <a:cubicBezTo>
                  <a:pt x="2525316" y="7339277"/>
                  <a:pt x="2507469" y="7335520"/>
                  <a:pt x="2540000" y="7335520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олилиния 4"/>
          <p:cNvSpPr/>
          <p:nvPr/>
        </p:nvSpPr>
        <p:spPr bwMode="auto">
          <a:xfrm>
            <a:off x="6553200" y="883920"/>
            <a:ext cx="4251759" cy="4958080"/>
          </a:xfrm>
          <a:custGeom>
            <a:avLst/>
            <a:gdLst>
              <a:gd name="connsiteX0" fmla="*/ 314960 w 4251759"/>
              <a:gd name="connsiteY0" fmla="*/ 0 h 4958080"/>
              <a:gd name="connsiteX1" fmla="*/ 335280 w 4251759"/>
              <a:gd name="connsiteY1" fmla="*/ 50800 h 4958080"/>
              <a:gd name="connsiteX2" fmla="*/ 365760 w 4251759"/>
              <a:gd name="connsiteY2" fmla="*/ 60960 h 4958080"/>
              <a:gd name="connsiteX3" fmla="*/ 406400 w 4251759"/>
              <a:gd name="connsiteY3" fmla="*/ 152400 h 4958080"/>
              <a:gd name="connsiteX4" fmla="*/ 467360 w 4251759"/>
              <a:gd name="connsiteY4" fmla="*/ 172720 h 4958080"/>
              <a:gd name="connsiteX5" fmla="*/ 497840 w 4251759"/>
              <a:gd name="connsiteY5" fmla="*/ 193040 h 4958080"/>
              <a:gd name="connsiteX6" fmla="*/ 538480 w 4251759"/>
              <a:gd name="connsiteY6" fmla="*/ 254000 h 4958080"/>
              <a:gd name="connsiteX7" fmla="*/ 528320 w 4251759"/>
              <a:gd name="connsiteY7" fmla="*/ 396240 h 4958080"/>
              <a:gd name="connsiteX8" fmla="*/ 477520 w 4251759"/>
              <a:gd name="connsiteY8" fmla="*/ 487680 h 4958080"/>
              <a:gd name="connsiteX9" fmla="*/ 447040 w 4251759"/>
              <a:gd name="connsiteY9" fmla="*/ 589280 h 4958080"/>
              <a:gd name="connsiteX10" fmla="*/ 436880 w 4251759"/>
              <a:gd name="connsiteY10" fmla="*/ 650240 h 4958080"/>
              <a:gd name="connsiteX11" fmla="*/ 447040 w 4251759"/>
              <a:gd name="connsiteY11" fmla="*/ 833120 h 4958080"/>
              <a:gd name="connsiteX12" fmla="*/ 487680 w 4251759"/>
              <a:gd name="connsiteY12" fmla="*/ 924560 h 4958080"/>
              <a:gd name="connsiteX13" fmla="*/ 497840 w 4251759"/>
              <a:gd name="connsiteY13" fmla="*/ 955040 h 4958080"/>
              <a:gd name="connsiteX14" fmla="*/ 538480 w 4251759"/>
              <a:gd name="connsiteY14" fmla="*/ 1016000 h 4958080"/>
              <a:gd name="connsiteX15" fmla="*/ 599440 w 4251759"/>
              <a:gd name="connsiteY15" fmla="*/ 1036320 h 4958080"/>
              <a:gd name="connsiteX16" fmla="*/ 640080 w 4251759"/>
              <a:gd name="connsiteY16" fmla="*/ 1076960 h 4958080"/>
              <a:gd name="connsiteX17" fmla="*/ 711200 w 4251759"/>
              <a:gd name="connsiteY17" fmla="*/ 1117600 h 4958080"/>
              <a:gd name="connsiteX18" fmla="*/ 792480 w 4251759"/>
              <a:gd name="connsiteY18" fmla="*/ 1209040 h 4958080"/>
              <a:gd name="connsiteX19" fmla="*/ 782320 w 4251759"/>
              <a:gd name="connsiteY19" fmla="*/ 1402080 h 4958080"/>
              <a:gd name="connsiteX20" fmla="*/ 772160 w 4251759"/>
              <a:gd name="connsiteY20" fmla="*/ 1432560 h 4958080"/>
              <a:gd name="connsiteX21" fmla="*/ 741680 w 4251759"/>
              <a:gd name="connsiteY21" fmla="*/ 1463040 h 4958080"/>
              <a:gd name="connsiteX22" fmla="*/ 731520 w 4251759"/>
              <a:gd name="connsiteY22" fmla="*/ 1503680 h 4958080"/>
              <a:gd name="connsiteX23" fmla="*/ 721360 w 4251759"/>
              <a:gd name="connsiteY23" fmla="*/ 1554480 h 4958080"/>
              <a:gd name="connsiteX24" fmla="*/ 640080 w 4251759"/>
              <a:gd name="connsiteY24" fmla="*/ 1645920 h 4958080"/>
              <a:gd name="connsiteX25" fmla="*/ 599440 w 4251759"/>
              <a:gd name="connsiteY25" fmla="*/ 1706880 h 4958080"/>
              <a:gd name="connsiteX26" fmla="*/ 558800 w 4251759"/>
              <a:gd name="connsiteY26" fmla="*/ 1767840 h 4958080"/>
              <a:gd name="connsiteX27" fmla="*/ 538480 w 4251759"/>
              <a:gd name="connsiteY27" fmla="*/ 1798320 h 4958080"/>
              <a:gd name="connsiteX28" fmla="*/ 508000 w 4251759"/>
              <a:gd name="connsiteY28" fmla="*/ 1879600 h 4958080"/>
              <a:gd name="connsiteX29" fmla="*/ 487680 w 4251759"/>
              <a:gd name="connsiteY29" fmla="*/ 1910080 h 4958080"/>
              <a:gd name="connsiteX30" fmla="*/ 467360 w 4251759"/>
              <a:gd name="connsiteY30" fmla="*/ 1971040 h 4958080"/>
              <a:gd name="connsiteX31" fmla="*/ 447040 w 4251759"/>
              <a:gd name="connsiteY31" fmla="*/ 2032000 h 4958080"/>
              <a:gd name="connsiteX32" fmla="*/ 436880 w 4251759"/>
              <a:gd name="connsiteY32" fmla="*/ 2062480 h 4958080"/>
              <a:gd name="connsiteX33" fmla="*/ 426720 w 4251759"/>
              <a:gd name="connsiteY33" fmla="*/ 2113280 h 4958080"/>
              <a:gd name="connsiteX34" fmla="*/ 406400 w 4251759"/>
              <a:gd name="connsiteY34" fmla="*/ 2225040 h 4958080"/>
              <a:gd name="connsiteX35" fmla="*/ 396240 w 4251759"/>
              <a:gd name="connsiteY35" fmla="*/ 2255520 h 4958080"/>
              <a:gd name="connsiteX36" fmla="*/ 386080 w 4251759"/>
              <a:gd name="connsiteY36" fmla="*/ 2296160 h 4958080"/>
              <a:gd name="connsiteX37" fmla="*/ 365760 w 4251759"/>
              <a:gd name="connsiteY37" fmla="*/ 2357120 h 4958080"/>
              <a:gd name="connsiteX38" fmla="*/ 335280 w 4251759"/>
              <a:gd name="connsiteY38" fmla="*/ 2468880 h 4958080"/>
              <a:gd name="connsiteX39" fmla="*/ 355600 w 4251759"/>
              <a:gd name="connsiteY39" fmla="*/ 2692400 h 4958080"/>
              <a:gd name="connsiteX40" fmla="*/ 396240 w 4251759"/>
              <a:gd name="connsiteY40" fmla="*/ 2722880 h 4958080"/>
              <a:gd name="connsiteX41" fmla="*/ 487680 w 4251759"/>
              <a:gd name="connsiteY41" fmla="*/ 2763520 h 4958080"/>
              <a:gd name="connsiteX42" fmla="*/ 518160 w 4251759"/>
              <a:gd name="connsiteY42" fmla="*/ 2773680 h 4958080"/>
              <a:gd name="connsiteX43" fmla="*/ 548640 w 4251759"/>
              <a:gd name="connsiteY43" fmla="*/ 2783840 h 4958080"/>
              <a:gd name="connsiteX44" fmla="*/ 619760 w 4251759"/>
              <a:gd name="connsiteY44" fmla="*/ 2804160 h 4958080"/>
              <a:gd name="connsiteX45" fmla="*/ 782320 w 4251759"/>
              <a:gd name="connsiteY45" fmla="*/ 2794000 h 4958080"/>
              <a:gd name="connsiteX46" fmla="*/ 812800 w 4251759"/>
              <a:gd name="connsiteY46" fmla="*/ 2733040 h 4958080"/>
              <a:gd name="connsiteX47" fmla="*/ 863600 w 4251759"/>
              <a:gd name="connsiteY47" fmla="*/ 2682240 h 4958080"/>
              <a:gd name="connsiteX48" fmla="*/ 904240 w 4251759"/>
              <a:gd name="connsiteY48" fmla="*/ 2672080 h 4958080"/>
              <a:gd name="connsiteX49" fmla="*/ 1026160 w 4251759"/>
              <a:gd name="connsiteY49" fmla="*/ 2682240 h 4958080"/>
              <a:gd name="connsiteX50" fmla="*/ 1148080 w 4251759"/>
              <a:gd name="connsiteY50" fmla="*/ 2672080 h 4958080"/>
              <a:gd name="connsiteX51" fmla="*/ 1341120 w 4251759"/>
              <a:gd name="connsiteY51" fmla="*/ 2661920 h 4958080"/>
              <a:gd name="connsiteX52" fmla="*/ 1412240 w 4251759"/>
              <a:gd name="connsiteY52" fmla="*/ 2600960 h 4958080"/>
              <a:gd name="connsiteX53" fmla="*/ 1422400 w 4251759"/>
              <a:gd name="connsiteY53" fmla="*/ 2570480 h 4958080"/>
              <a:gd name="connsiteX54" fmla="*/ 1463040 w 4251759"/>
              <a:gd name="connsiteY54" fmla="*/ 2509520 h 4958080"/>
              <a:gd name="connsiteX55" fmla="*/ 1493520 w 4251759"/>
              <a:gd name="connsiteY55" fmla="*/ 2519680 h 4958080"/>
              <a:gd name="connsiteX56" fmla="*/ 1503680 w 4251759"/>
              <a:gd name="connsiteY56" fmla="*/ 2550160 h 4958080"/>
              <a:gd name="connsiteX57" fmla="*/ 1513840 w 4251759"/>
              <a:gd name="connsiteY57" fmla="*/ 2621280 h 4958080"/>
              <a:gd name="connsiteX58" fmla="*/ 1534160 w 4251759"/>
              <a:gd name="connsiteY58" fmla="*/ 2651760 h 4958080"/>
              <a:gd name="connsiteX59" fmla="*/ 1615440 w 4251759"/>
              <a:gd name="connsiteY59" fmla="*/ 2661920 h 4958080"/>
              <a:gd name="connsiteX60" fmla="*/ 1625600 w 4251759"/>
              <a:gd name="connsiteY60" fmla="*/ 2692400 h 4958080"/>
              <a:gd name="connsiteX61" fmla="*/ 1605280 w 4251759"/>
              <a:gd name="connsiteY61" fmla="*/ 2783840 h 4958080"/>
              <a:gd name="connsiteX62" fmla="*/ 1595120 w 4251759"/>
              <a:gd name="connsiteY62" fmla="*/ 2834640 h 4958080"/>
              <a:gd name="connsiteX63" fmla="*/ 1605280 w 4251759"/>
              <a:gd name="connsiteY63" fmla="*/ 2956560 h 4958080"/>
              <a:gd name="connsiteX64" fmla="*/ 1635760 w 4251759"/>
              <a:gd name="connsiteY64" fmla="*/ 2936240 h 4958080"/>
              <a:gd name="connsiteX65" fmla="*/ 1645920 w 4251759"/>
              <a:gd name="connsiteY65" fmla="*/ 2895600 h 4958080"/>
              <a:gd name="connsiteX66" fmla="*/ 1656080 w 4251759"/>
              <a:gd name="connsiteY66" fmla="*/ 2865120 h 4958080"/>
              <a:gd name="connsiteX67" fmla="*/ 1706880 w 4251759"/>
              <a:gd name="connsiteY67" fmla="*/ 2814320 h 4958080"/>
              <a:gd name="connsiteX68" fmla="*/ 1747520 w 4251759"/>
              <a:gd name="connsiteY68" fmla="*/ 2804160 h 4958080"/>
              <a:gd name="connsiteX69" fmla="*/ 1778000 w 4251759"/>
              <a:gd name="connsiteY69" fmla="*/ 2783840 h 4958080"/>
              <a:gd name="connsiteX70" fmla="*/ 1838960 w 4251759"/>
              <a:gd name="connsiteY70" fmla="*/ 2763520 h 4958080"/>
              <a:gd name="connsiteX71" fmla="*/ 1869440 w 4251759"/>
              <a:gd name="connsiteY71" fmla="*/ 2743200 h 4958080"/>
              <a:gd name="connsiteX72" fmla="*/ 1960880 w 4251759"/>
              <a:gd name="connsiteY72" fmla="*/ 2702560 h 4958080"/>
              <a:gd name="connsiteX73" fmla="*/ 2011680 w 4251759"/>
              <a:gd name="connsiteY73" fmla="*/ 2448560 h 4958080"/>
              <a:gd name="connsiteX74" fmla="*/ 2052320 w 4251759"/>
              <a:gd name="connsiteY74" fmla="*/ 2428240 h 4958080"/>
              <a:gd name="connsiteX75" fmla="*/ 2143760 w 4251759"/>
              <a:gd name="connsiteY75" fmla="*/ 2387600 h 4958080"/>
              <a:gd name="connsiteX76" fmla="*/ 2174240 w 4251759"/>
              <a:gd name="connsiteY76" fmla="*/ 2377440 h 4958080"/>
              <a:gd name="connsiteX77" fmla="*/ 2204720 w 4251759"/>
              <a:gd name="connsiteY77" fmla="*/ 2367280 h 4958080"/>
              <a:gd name="connsiteX78" fmla="*/ 2265680 w 4251759"/>
              <a:gd name="connsiteY78" fmla="*/ 2316480 h 4958080"/>
              <a:gd name="connsiteX79" fmla="*/ 2336800 w 4251759"/>
              <a:gd name="connsiteY79" fmla="*/ 2225040 h 4958080"/>
              <a:gd name="connsiteX80" fmla="*/ 2367280 w 4251759"/>
              <a:gd name="connsiteY80" fmla="*/ 2164080 h 4958080"/>
              <a:gd name="connsiteX81" fmla="*/ 2387600 w 4251759"/>
              <a:gd name="connsiteY81" fmla="*/ 2103120 h 4958080"/>
              <a:gd name="connsiteX82" fmla="*/ 2407920 w 4251759"/>
              <a:gd name="connsiteY82" fmla="*/ 2072640 h 4958080"/>
              <a:gd name="connsiteX83" fmla="*/ 2428240 w 4251759"/>
              <a:gd name="connsiteY83" fmla="*/ 2011680 h 4958080"/>
              <a:gd name="connsiteX84" fmla="*/ 2458720 w 4251759"/>
              <a:gd name="connsiteY84" fmla="*/ 1991360 h 4958080"/>
              <a:gd name="connsiteX85" fmla="*/ 2529840 w 4251759"/>
              <a:gd name="connsiteY85" fmla="*/ 1971040 h 4958080"/>
              <a:gd name="connsiteX86" fmla="*/ 2590800 w 4251759"/>
              <a:gd name="connsiteY86" fmla="*/ 1930400 h 4958080"/>
              <a:gd name="connsiteX87" fmla="*/ 2631440 w 4251759"/>
              <a:gd name="connsiteY87" fmla="*/ 1838960 h 4958080"/>
              <a:gd name="connsiteX88" fmla="*/ 2641600 w 4251759"/>
              <a:gd name="connsiteY88" fmla="*/ 1808480 h 4958080"/>
              <a:gd name="connsiteX89" fmla="*/ 2672080 w 4251759"/>
              <a:gd name="connsiteY89" fmla="*/ 1778000 h 4958080"/>
              <a:gd name="connsiteX90" fmla="*/ 2733040 w 4251759"/>
              <a:gd name="connsiteY90" fmla="*/ 1737360 h 4958080"/>
              <a:gd name="connsiteX91" fmla="*/ 2936240 w 4251759"/>
              <a:gd name="connsiteY91" fmla="*/ 1747520 h 4958080"/>
              <a:gd name="connsiteX92" fmla="*/ 2997200 w 4251759"/>
              <a:gd name="connsiteY92" fmla="*/ 1778000 h 4958080"/>
              <a:gd name="connsiteX93" fmla="*/ 3058160 w 4251759"/>
              <a:gd name="connsiteY93" fmla="*/ 1798320 h 4958080"/>
              <a:gd name="connsiteX94" fmla="*/ 3088640 w 4251759"/>
              <a:gd name="connsiteY94" fmla="*/ 1818640 h 4958080"/>
              <a:gd name="connsiteX95" fmla="*/ 3149600 w 4251759"/>
              <a:gd name="connsiteY95" fmla="*/ 1838960 h 4958080"/>
              <a:gd name="connsiteX96" fmla="*/ 3210560 w 4251759"/>
              <a:gd name="connsiteY96" fmla="*/ 1879600 h 4958080"/>
              <a:gd name="connsiteX97" fmla="*/ 3291840 w 4251759"/>
              <a:gd name="connsiteY97" fmla="*/ 1910080 h 4958080"/>
              <a:gd name="connsiteX98" fmla="*/ 3322320 w 4251759"/>
              <a:gd name="connsiteY98" fmla="*/ 1940560 h 4958080"/>
              <a:gd name="connsiteX99" fmla="*/ 3352800 w 4251759"/>
              <a:gd name="connsiteY99" fmla="*/ 1960880 h 4958080"/>
              <a:gd name="connsiteX100" fmla="*/ 3403600 w 4251759"/>
              <a:gd name="connsiteY100" fmla="*/ 2021840 h 4958080"/>
              <a:gd name="connsiteX101" fmla="*/ 3423920 w 4251759"/>
              <a:gd name="connsiteY101" fmla="*/ 2052320 h 4958080"/>
              <a:gd name="connsiteX102" fmla="*/ 3464560 w 4251759"/>
              <a:gd name="connsiteY102" fmla="*/ 2072640 h 4958080"/>
              <a:gd name="connsiteX103" fmla="*/ 3495040 w 4251759"/>
              <a:gd name="connsiteY103" fmla="*/ 2092960 h 4958080"/>
              <a:gd name="connsiteX104" fmla="*/ 3484880 w 4251759"/>
              <a:gd name="connsiteY104" fmla="*/ 2133600 h 4958080"/>
              <a:gd name="connsiteX105" fmla="*/ 3464560 w 4251759"/>
              <a:gd name="connsiteY105" fmla="*/ 2164080 h 4958080"/>
              <a:gd name="connsiteX106" fmla="*/ 3454400 w 4251759"/>
              <a:gd name="connsiteY106" fmla="*/ 2194560 h 4958080"/>
              <a:gd name="connsiteX107" fmla="*/ 3464560 w 4251759"/>
              <a:gd name="connsiteY107" fmla="*/ 2235200 h 4958080"/>
              <a:gd name="connsiteX108" fmla="*/ 3484880 w 4251759"/>
              <a:gd name="connsiteY108" fmla="*/ 2296160 h 4958080"/>
              <a:gd name="connsiteX109" fmla="*/ 3495040 w 4251759"/>
              <a:gd name="connsiteY109" fmla="*/ 2428240 h 4958080"/>
              <a:gd name="connsiteX110" fmla="*/ 3505200 w 4251759"/>
              <a:gd name="connsiteY110" fmla="*/ 2458720 h 4958080"/>
              <a:gd name="connsiteX111" fmla="*/ 3545840 w 4251759"/>
              <a:gd name="connsiteY111" fmla="*/ 2479040 h 4958080"/>
              <a:gd name="connsiteX112" fmla="*/ 3576320 w 4251759"/>
              <a:gd name="connsiteY112" fmla="*/ 2499360 h 4958080"/>
              <a:gd name="connsiteX113" fmla="*/ 3606800 w 4251759"/>
              <a:gd name="connsiteY113" fmla="*/ 2479040 h 4958080"/>
              <a:gd name="connsiteX114" fmla="*/ 3698240 w 4251759"/>
              <a:gd name="connsiteY114" fmla="*/ 2407920 h 4958080"/>
              <a:gd name="connsiteX115" fmla="*/ 3769360 w 4251759"/>
              <a:gd name="connsiteY115" fmla="*/ 2387600 h 4958080"/>
              <a:gd name="connsiteX116" fmla="*/ 3931920 w 4251759"/>
              <a:gd name="connsiteY116" fmla="*/ 2397760 h 4958080"/>
              <a:gd name="connsiteX117" fmla="*/ 3962400 w 4251759"/>
              <a:gd name="connsiteY117" fmla="*/ 2418080 h 4958080"/>
              <a:gd name="connsiteX118" fmla="*/ 3972560 w 4251759"/>
              <a:gd name="connsiteY118" fmla="*/ 2479040 h 4958080"/>
              <a:gd name="connsiteX119" fmla="*/ 3982720 w 4251759"/>
              <a:gd name="connsiteY119" fmla="*/ 2509520 h 4958080"/>
              <a:gd name="connsiteX120" fmla="*/ 4013200 w 4251759"/>
              <a:gd name="connsiteY120" fmla="*/ 2611120 h 4958080"/>
              <a:gd name="connsiteX121" fmla="*/ 4023360 w 4251759"/>
              <a:gd name="connsiteY121" fmla="*/ 2641600 h 4958080"/>
              <a:gd name="connsiteX122" fmla="*/ 4064000 w 4251759"/>
              <a:gd name="connsiteY122" fmla="*/ 2702560 h 4958080"/>
              <a:gd name="connsiteX123" fmla="*/ 4084320 w 4251759"/>
              <a:gd name="connsiteY123" fmla="*/ 2763520 h 4958080"/>
              <a:gd name="connsiteX124" fmla="*/ 4094480 w 4251759"/>
              <a:gd name="connsiteY124" fmla="*/ 2794000 h 4958080"/>
              <a:gd name="connsiteX125" fmla="*/ 4124960 w 4251759"/>
              <a:gd name="connsiteY125" fmla="*/ 3058160 h 4958080"/>
              <a:gd name="connsiteX126" fmla="*/ 4135120 w 4251759"/>
              <a:gd name="connsiteY126" fmla="*/ 3098800 h 4958080"/>
              <a:gd name="connsiteX127" fmla="*/ 4175760 w 4251759"/>
              <a:gd name="connsiteY127" fmla="*/ 3159760 h 4958080"/>
              <a:gd name="connsiteX128" fmla="*/ 4236720 w 4251759"/>
              <a:gd name="connsiteY128" fmla="*/ 3220720 h 4958080"/>
              <a:gd name="connsiteX129" fmla="*/ 4236720 w 4251759"/>
              <a:gd name="connsiteY129" fmla="*/ 3393440 h 4958080"/>
              <a:gd name="connsiteX130" fmla="*/ 4226560 w 4251759"/>
              <a:gd name="connsiteY130" fmla="*/ 3434080 h 4958080"/>
              <a:gd name="connsiteX131" fmla="*/ 4165600 w 4251759"/>
              <a:gd name="connsiteY131" fmla="*/ 3454400 h 4958080"/>
              <a:gd name="connsiteX132" fmla="*/ 4053840 w 4251759"/>
              <a:gd name="connsiteY132" fmla="*/ 3444240 h 4958080"/>
              <a:gd name="connsiteX133" fmla="*/ 4023360 w 4251759"/>
              <a:gd name="connsiteY133" fmla="*/ 3434080 h 4958080"/>
              <a:gd name="connsiteX134" fmla="*/ 3992880 w 4251759"/>
              <a:gd name="connsiteY134" fmla="*/ 3403600 h 4958080"/>
              <a:gd name="connsiteX135" fmla="*/ 3931920 w 4251759"/>
              <a:gd name="connsiteY135" fmla="*/ 3373120 h 4958080"/>
              <a:gd name="connsiteX136" fmla="*/ 3840480 w 4251759"/>
              <a:gd name="connsiteY136" fmla="*/ 3332480 h 4958080"/>
              <a:gd name="connsiteX137" fmla="*/ 3749040 w 4251759"/>
              <a:gd name="connsiteY137" fmla="*/ 3302000 h 4958080"/>
              <a:gd name="connsiteX138" fmla="*/ 3718560 w 4251759"/>
              <a:gd name="connsiteY138" fmla="*/ 3291840 h 4958080"/>
              <a:gd name="connsiteX139" fmla="*/ 3688080 w 4251759"/>
              <a:gd name="connsiteY139" fmla="*/ 3281680 h 4958080"/>
              <a:gd name="connsiteX140" fmla="*/ 3637280 w 4251759"/>
              <a:gd name="connsiteY140" fmla="*/ 3291840 h 4958080"/>
              <a:gd name="connsiteX141" fmla="*/ 3606800 w 4251759"/>
              <a:gd name="connsiteY141" fmla="*/ 3393440 h 4958080"/>
              <a:gd name="connsiteX142" fmla="*/ 3596640 w 4251759"/>
              <a:gd name="connsiteY142" fmla="*/ 3515360 h 4958080"/>
              <a:gd name="connsiteX143" fmla="*/ 3566160 w 4251759"/>
              <a:gd name="connsiteY143" fmla="*/ 3545840 h 4958080"/>
              <a:gd name="connsiteX144" fmla="*/ 3545840 w 4251759"/>
              <a:gd name="connsiteY144" fmla="*/ 3606800 h 4958080"/>
              <a:gd name="connsiteX145" fmla="*/ 3525520 w 4251759"/>
              <a:gd name="connsiteY145" fmla="*/ 3637280 h 4958080"/>
              <a:gd name="connsiteX146" fmla="*/ 3505200 w 4251759"/>
              <a:gd name="connsiteY146" fmla="*/ 3698240 h 4958080"/>
              <a:gd name="connsiteX147" fmla="*/ 3454400 w 4251759"/>
              <a:gd name="connsiteY147" fmla="*/ 3789680 h 4958080"/>
              <a:gd name="connsiteX148" fmla="*/ 3464560 w 4251759"/>
              <a:gd name="connsiteY148" fmla="*/ 3830320 h 4958080"/>
              <a:gd name="connsiteX149" fmla="*/ 3515360 w 4251759"/>
              <a:gd name="connsiteY149" fmla="*/ 3891280 h 4958080"/>
              <a:gd name="connsiteX150" fmla="*/ 3556000 w 4251759"/>
              <a:gd name="connsiteY150" fmla="*/ 3952240 h 4958080"/>
              <a:gd name="connsiteX151" fmla="*/ 3586480 w 4251759"/>
              <a:gd name="connsiteY151" fmla="*/ 4074160 h 4958080"/>
              <a:gd name="connsiteX152" fmla="*/ 3616960 w 4251759"/>
              <a:gd name="connsiteY152" fmla="*/ 4094480 h 4958080"/>
              <a:gd name="connsiteX153" fmla="*/ 3688080 w 4251759"/>
              <a:gd name="connsiteY153" fmla="*/ 4094480 h 4958080"/>
              <a:gd name="connsiteX154" fmla="*/ 3708400 w 4251759"/>
              <a:gd name="connsiteY154" fmla="*/ 4124960 h 4958080"/>
              <a:gd name="connsiteX155" fmla="*/ 3677920 w 4251759"/>
              <a:gd name="connsiteY155" fmla="*/ 4297680 h 4958080"/>
              <a:gd name="connsiteX156" fmla="*/ 3667760 w 4251759"/>
              <a:gd name="connsiteY156" fmla="*/ 4328160 h 4958080"/>
              <a:gd name="connsiteX157" fmla="*/ 3637280 w 4251759"/>
              <a:gd name="connsiteY157" fmla="*/ 4358640 h 4958080"/>
              <a:gd name="connsiteX158" fmla="*/ 3566160 w 4251759"/>
              <a:gd name="connsiteY158" fmla="*/ 4439920 h 4958080"/>
              <a:gd name="connsiteX159" fmla="*/ 3545840 w 4251759"/>
              <a:gd name="connsiteY159" fmla="*/ 4409440 h 4958080"/>
              <a:gd name="connsiteX160" fmla="*/ 3535680 w 4251759"/>
              <a:gd name="connsiteY160" fmla="*/ 4368800 h 4958080"/>
              <a:gd name="connsiteX161" fmla="*/ 3515360 w 4251759"/>
              <a:gd name="connsiteY161" fmla="*/ 4399280 h 4958080"/>
              <a:gd name="connsiteX162" fmla="*/ 3484880 w 4251759"/>
              <a:gd name="connsiteY162" fmla="*/ 4419600 h 4958080"/>
              <a:gd name="connsiteX163" fmla="*/ 3413760 w 4251759"/>
              <a:gd name="connsiteY163" fmla="*/ 4439920 h 4958080"/>
              <a:gd name="connsiteX164" fmla="*/ 3383280 w 4251759"/>
              <a:gd name="connsiteY164" fmla="*/ 4460240 h 4958080"/>
              <a:gd name="connsiteX165" fmla="*/ 3322320 w 4251759"/>
              <a:gd name="connsiteY165" fmla="*/ 4470400 h 4958080"/>
              <a:gd name="connsiteX166" fmla="*/ 3251200 w 4251759"/>
              <a:gd name="connsiteY166" fmla="*/ 4500880 h 4958080"/>
              <a:gd name="connsiteX167" fmla="*/ 3159760 w 4251759"/>
              <a:gd name="connsiteY167" fmla="*/ 4460240 h 4958080"/>
              <a:gd name="connsiteX168" fmla="*/ 3119120 w 4251759"/>
              <a:gd name="connsiteY168" fmla="*/ 4439920 h 4958080"/>
              <a:gd name="connsiteX169" fmla="*/ 3048000 w 4251759"/>
              <a:gd name="connsiteY169" fmla="*/ 4419600 h 4958080"/>
              <a:gd name="connsiteX170" fmla="*/ 2997200 w 4251759"/>
              <a:gd name="connsiteY170" fmla="*/ 4409440 h 4958080"/>
              <a:gd name="connsiteX171" fmla="*/ 2966720 w 4251759"/>
              <a:gd name="connsiteY171" fmla="*/ 4399280 h 4958080"/>
              <a:gd name="connsiteX172" fmla="*/ 2905760 w 4251759"/>
              <a:gd name="connsiteY172" fmla="*/ 4358640 h 4958080"/>
              <a:gd name="connsiteX173" fmla="*/ 2915920 w 4251759"/>
              <a:gd name="connsiteY173" fmla="*/ 4318000 h 4958080"/>
              <a:gd name="connsiteX174" fmla="*/ 2946400 w 4251759"/>
              <a:gd name="connsiteY174" fmla="*/ 4307840 h 4958080"/>
              <a:gd name="connsiteX175" fmla="*/ 3037840 w 4251759"/>
              <a:gd name="connsiteY175" fmla="*/ 4236720 h 4958080"/>
              <a:gd name="connsiteX176" fmla="*/ 3037840 w 4251759"/>
              <a:gd name="connsiteY176" fmla="*/ 4124960 h 4958080"/>
              <a:gd name="connsiteX177" fmla="*/ 2976880 w 4251759"/>
              <a:gd name="connsiteY177" fmla="*/ 4104640 h 4958080"/>
              <a:gd name="connsiteX178" fmla="*/ 2885440 w 4251759"/>
              <a:gd name="connsiteY178" fmla="*/ 4114800 h 4958080"/>
              <a:gd name="connsiteX179" fmla="*/ 2844800 w 4251759"/>
              <a:gd name="connsiteY179" fmla="*/ 4175760 h 4958080"/>
              <a:gd name="connsiteX180" fmla="*/ 2702560 w 4251759"/>
              <a:gd name="connsiteY180" fmla="*/ 4206240 h 4958080"/>
              <a:gd name="connsiteX181" fmla="*/ 2621280 w 4251759"/>
              <a:gd name="connsiteY181" fmla="*/ 4226560 h 4958080"/>
              <a:gd name="connsiteX182" fmla="*/ 2560320 w 4251759"/>
              <a:gd name="connsiteY182" fmla="*/ 4267200 h 4958080"/>
              <a:gd name="connsiteX183" fmla="*/ 2540000 w 4251759"/>
              <a:gd name="connsiteY183" fmla="*/ 4297680 h 4958080"/>
              <a:gd name="connsiteX184" fmla="*/ 2519680 w 4251759"/>
              <a:gd name="connsiteY184" fmla="*/ 4358640 h 4958080"/>
              <a:gd name="connsiteX185" fmla="*/ 2499360 w 4251759"/>
              <a:gd name="connsiteY185" fmla="*/ 4419600 h 4958080"/>
              <a:gd name="connsiteX186" fmla="*/ 2468880 w 4251759"/>
              <a:gd name="connsiteY186" fmla="*/ 4480560 h 4958080"/>
              <a:gd name="connsiteX187" fmla="*/ 2377440 w 4251759"/>
              <a:gd name="connsiteY187" fmla="*/ 4500880 h 4958080"/>
              <a:gd name="connsiteX188" fmla="*/ 2255520 w 4251759"/>
              <a:gd name="connsiteY188" fmla="*/ 4541520 h 4958080"/>
              <a:gd name="connsiteX189" fmla="*/ 2164080 w 4251759"/>
              <a:gd name="connsiteY189" fmla="*/ 4582160 h 4958080"/>
              <a:gd name="connsiteX190" fmla="*/ 2133600 w 4251759"/>
              <a:gd name="connsiteY190" fmla="*/ 4643120 h 4958080"/>
              <a:gd name="connsiteX191" fmla="*/ 2082800 w 4251759"/>
              <a:gd name="connsiteY191" fmla="*/ 4653280 h 4958080"/>
              <a:gd name="connsiteX192" fmla="*/ 2052320 w 4251759"/>
              <a:gd name="connsiteY192" fmla="*/ 4632960 h 4958080"/>
              <a:gd name="connsiteX193" fmla="*/ 2021840 w 4251759"/>
              <a:gd name="connsiteY193" fmla="*/ 4622800 h 4958080"/>
              <a:gd name="connsiteX194" fmla="*/ 1960880 w 4251759"/>
              <a:gd name="connsiteY194" fmla="*/ 4582160 h 4958080"/>
              <a:gd name="connsiteX195" fmla="*/ 1899920 w 4251759"/>
              <a:gd name="connsiteY195" fmla="*/ 4561840 h 4958080"/>
              <a:gd name="connsiteX196" fmla="*/ 1869440 w 4251759"/>
              <a:gd name="connsiteY196" fmla="*/ 4551680 h 4958080"/>
              <a:gd name="connsiteX197" fmla="*/ 1818640 w 4251759"/>
              <a:gd name="connsiteY197" fmla="*/ 4531360 h 4958080"/>
              <a:gd name="connsiteX198" fmla="*/ 1727200 w 4251759"/>
              <a:gd name="connsiteY198" fmla="*/ 4511040 h 4958080"/>
              <a:gd name="connsiteX199" fmla="*/ 1656080 w 4251759"/>
              <a:gd name="connsiteY199" fmla="*/ 4490720 h 4958080"/>
              <a:gd name="connsiteX200" fmla="*/ 1645920 w 4251759"/>
              <a:gd name="connsiteY200" fmla="*/ 4460240 h 4958080"/>
              <a:gd name="connsiteX201" fmla="*/ 1625600 w 4251759"/>
              <a:gd name="connsiteY201" fmla="*/ 4429760 h 4958080"/>
              <a:gd name="connsiteX202" fmla="*/ 1595120 w 4251759"/>
              <a:gd name="connsiteY202" fmla="*/ 4358640 h 4958080"/>
              <a:gd name="connsiteX203" fmla="*/ 1564640 w 4251759"/>
              <a:gd name="connsiteY203" fmla="*/ 4348480 h 4958080"/>
              <a:gd name="connsiteX204" fmla="*/ 1534160 w 4251759"/>
              <a:gd name="connsiteY204" fmla="*/ 4358640 h 4958080"/>
              <a:gd name="connsiteX205" fmla="*/ 1473200 w 4251759"/>
              <a:gd name="connsiteY205" fmla="*/ 4399280 h 4958080"/>
              <a:gd name="connsiteX206" fmla="*/ 1412240 w 4251759"/>
              <a:gd name="connsiteY206" fmla="*/ 4389120 h 4958080"/>
              <a:gd name="connsiteX207" fmla="*/ 1351280 w 4251759"/>
              <a:gd name="connsiteY207" fmla="*/ 4368800 h 4958080"/>
              <a:gd name="connsiteX208" fmla="*/ 1320800 w 4251759"/>
              <a:gd name="connsiteY208" fmla="*/ 4338320 h 4958080"/>
              <a:gd name="connsiteX209" fmla="*/ 1270000 w 4251759"/>
              <a:gd name="connsiteY209" fmla="*/ 4328160 h 4958080"/>
              <a:gd name="connsiteX210" fmla="*/ 1239520 w 4251759"/>
              <a:gd name="connsiteY210" fmla="*/ 4318000 h 4958080"/>
              <a:gd name="connsiteX211" fmla="*/ 1209040 w 4251759"/>
              <a:gd name="connsiteY211" fmla="*/ 4257040 h 4958080"/>
              <a:gd name="connsiteX212" fmla="*/ 1178560 w 4251759"/>
              <a:gd name="connsiteY212" fmla="*/ 4246880 h 4958080"/>
              <a:gd name="connsiteX213" fmla="*/ 1127760 w 4251759"/>
              <a:gd name="connsiteY213" fmla="*/ 4297680 h 4958080"/>
              <a:gd name="connsiteX214" fmla="*/ 1087120 w 4251759"/>
              <a:gd name="connsiteY214" fmla="*/ 4389120 h 4958080"/>
              <a:gd name="connsiteX215" fmla="*/ 1056640 w 4251759"/>
              <a:gd name="connsiteY215" fmla="*/ 4409440 h 4958080"/>
              <a:gd name="connsiteX216" fmla="*/ 995680 w 4251759"/>
              <a:gd name="connsiteY216" fmla="*/ 4419600 h 4958080"/>
              <a:gd name="connsiteX217" fmla="*/ 690880 w 4251759"/>
              <a:gd name="connsiteY217" fmla="*/ 4409440 h 4958080"/>
              <a:gd name="connsiteX218" fmla="*/ 629920 w 4251759"/>
              <a:gd name="connsiteY218" fmla="*/ 4378960 h 4958080"/>
              <a:gd name="connsiteX219" fmla="*/ 589280 w 4251759"/>
              <a:gd name="connsiteY219" fmla="*/ 4368800 h 4958080"/>
              <a:gd name="connsiteX220" fmla="*/ 528320 w 4251759"/>
              <a:gd name="connsiteY220" fmla="*/ 4378960 h 4958080"/>
              <a:gd name="connsiteX221" fmla="*/ 406400 w 4251759"/>
              <a:gd name="connsiteY221" fmla="*/ 4480560 h 4958080"/>
              <a:gd name="connsiteX222" fmla="*/ 162560 w 4251759"/>
              <a:gd name="connsiteY222" fmla="*/ 4511040 h 4958080"/>
              <a:gd name="connsiteX223" fmla="*/ 121920 w 4251759"/>
              <a:gd name="connsiteY223" fmla="*/ 4521200 h 4958080"/>
              <a:gd name="connsiteX224" fmla="*/ 81280 w 4251759"/>
              <a:gd name="connsiteY224" fmla="*/ 4612640 h 4958080"/>
              <a:gd name="connsiteX225" fmla="*/ 40640 w 4251759"/>
              <a:gd name="connsiteY225" fmla="*/ 4673600 h 4958080"/>
              <a:gd name="connsiteX226" fmla="*/ 20320 w 4251759"/>
              <a:gd name="connsiteY226" fmla="*/ 4704080 h 4958080"/>
              <a:gd name="connsiteX227" fmla="*/ 0 w 4251759"/>
              <a:gd name="connsiteY227" fmla="*/ 4765040 h 4958080"/>
              <a:gd name="connsiteX228" fmla="*/ 20320 w 4251759"/>
              <a:gd name="connsiteY228" fmla="*/ 4805680 h 4958080"/>
              <a:gd name="connsiteX229" fmla="*/ 40640 w 4251759"/>
              <a:gd name="connsiteY229" fmla="*/ 4836160 h 4958080"/>
              <a:gd name="connsiteX230" fmla="*/ 60960 w 4251759"/>
              <a:gd name="connsiteY230" fmla="*/ 4897120 h 4958080"/>
              <a:gd name="connsiteX231" fmla="*/ 71120 w 4251759"/>
              <a:gd name="connsiteY231" fmla="*/ 4927600 h 4958080"/>
              <a:gd name="connsiteX232" fmla="*/ 81280 w 4251759"/>
              <a:gd name="connsiteY232" fmla="*/ 4958080 h 4958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</a:cxnLst>
            <a:rect l="l" t="t" r="r" b="b"/>
            <a:pathLst>
              <a:path w="4251759" h="4958080">
                <a:moveTo>
                  <a:pt x="314960" y="0"/>
                </a:moveTo>
                <a:cubicBezTo>
                  <a:pt x="321733" y="16933"/>
                  <a:pt x="323604" y="36789"/>
                  <a:pt x="335280" y="50800"/>
                </a:cubicBezTo>
                <a:cubicBezTo>
                  <a:pt x="342136" y="59027"/>
                  <a:pt x="359535" y="52245"/>
                  <a:pt x="365760" y="60960"/>
                </a:cubicBezTo>
                <a:cubicBezTo>
                  <a:pt x="376091" y="75424"/>
                  <a:pt x="382095" y="137209"/>
                  <a:pt x="406400" y="152400"/>
                </a:cubicBezTo>
                <a:cubicBezTo>
                  <a:pt x="424563" y="163752"/>
                  <a:pt x="449538" y="160839"/>
                  <a:pt x="467360" y="172720"/>
                </a:cubicBezTo>
                <a:lnTo>
                  <a:pt x="497840" y="193040"/>
                </a:lnTo>
                <a:cubicBezTo>
                  <a:pt x="511387" y="213360"/>
                  <a:pt x="540220" y="229640"/>
                  <a:pt x="538480" y="254000"/>
                </a:cubicBezTo>
                <a:cubicBezTo>
                  <a:pt x="535093" y="301413"/>
                  <a:pt x="533874" y="349031"/>
                  <a:pt x="528320" y="396240"/>
                </a:cubicBezTo>
                <a:cubicBezTo>
                  <a:pt x="522749" y="443593"/>
                  <a:pt x="496025" y="432164"/>
                  <a:pt x="477520" y="487680"/>
                </a:cubicBezTo>
                <a:cubicBezTo>
                  <a:pt x="464561" y="526557"/>
                  <a:pt x="454717" y="550893"/>
                  <a:pt x="447040" y="589280"/>
                </a:cubicBezTo>
                <a:cubicBezTo>
                  <a:pt x="443000" y="609480"/>
                  <a:pt x="440267" y="629920"/>
                  <a:pt x="436880" y="650240"/>
                </a:cubicBezTo>
                <a:cubicBezTo>
                  <a:pt x="440267" y="711200"/>
                  <a:pt x="439467" y="772537"/>
                  <a:pt x="447040" y="833120"/>
                </a:cubicBezTo>
                <a:cubicBezTo>
                  <a:pt x="455777" y="903018"/>
                  <a:pt x="464283" y="877767"/>
                  <a:pt x="487680" y="924560"/>
                </a:cubicBezTo>
                <a:cubicBezTo>
                  <a:pt x="492469" y="934139"/>
                  <a:pt x="492639" y="945678"/>
                  <a:pt x="497840" y="955040"/>
                </a:cubicBezTo>
                <a:cubicBezTo>
                  <a:pt x="509700" y="976388"/>
                  <a:pt x="515312" y="1008277"/>
                  <a:pt x="538480" y="1016000"/>
                </a:cubicBezTo>
                <a:lnTo>
                  <a:pt x="599440" y="1036320"/>
                </a:lnTo>
                <a:cubicBezTo>
                  <a:pt x="612987" y="1049867"/>
                  <a:pt x="624754" y="1065465"/>
                  <a:pt x="640080" y="1076960"/>
                </a:cubicBezTo>
                <a:cubicBezTo>
                  <a:pt x="698954" y="1121116"/>
                  <a:pt x="662223" y="1074064"/>
                  <a:pt x="711200" y="1117600"/>
                </a:cubicBezTo>
                <a:cubicBezTo>
                  <a:pt x="768141" y="1168214"/>
                  <a:pt x="761596" y="1162715"/>
                  <a:pt x="792480" y="1209040"/>
                </a:cubicBezTo>
                <a:cubicBezTo>
                  <a:pt x="789093" y="1273387"/>
                  <a:pt x="788154" y="1337909"/>
                  <a:pt x="782320" y="1402080"/>
                </a:cubicBezTo>
                <a:cubicBezTo>
                  <a:pt x="781350" y="1412746"/>
                  <a:pt x="778101" y="1423649"/>
                  <a:pt x="772160" y="1432560"/>
                </a:cubicBezTo>
                <a:cubicBezTo>
                  <a:pt x="764190" y="1444515"/>
                  <a:pt x="751840" y="1452880"/>
                  <a:pt x="741680" y="1463040"/>
                </a:cubicBezTo>
                <a:cubicBezTo>
                  <a:pt x="738293" y="1476587"/>
                  <a:pt x="734549" y="1490049"/>
                  <a:pt x="731520" y="1503680"/>
                </a:cubicBezTo>
                <a:cubicBezTo>
                  <a:pt x="727774" y="1520537"/>
                  <a:pt x="728373" y="1538700"/>
                  <a:pt x="721360" y="1554480"/>
                </a:cubicBezTo>
                <a:cubicBezTo>
                  <a:pt x="706914" y="1586983"/>
                  <a:pt x="659858" y="1621747"/>
                  <a:pt x="640080" y="1645920"/>
                </a:cubicBezTo>
                <a:cubicBezTo>
                  <a:pt x="624615" y="1664821"/>
                  <a:pt x="612987" y="1686560"/>
                  <a:pt x="599440" y="1706880"/>
                </a:cubicBezTo>
                <a:lnTo>
                  <a:pt x="558800" y="1767840"/>
                </a:lnTo>
                <a:lnTo>
                  <a:pt x="538480" y="1798320"/>
                </a:lnTo>
                <a:cubicBezTo>
                  <a:pt x="527368" y="1842768"/>
                  <a:pt x="531613" y="1838277"/>
                  <a:pt x="508000" y="1879600"/>
                </a:cubicBezTo>
                <a:cubicBezTo>
                  <a:pt x="501942" y="1890202"/>
                  <a:pt x="492639" y="1898922"/>
                  <a:pt x="487680" y="1910080"/>
                </a:cubicBezTo>
                <a:cubicBezTo>
                  <a:pt x="478981" y="1929653"/>
                  <a:pt x="474133" y="1950720"/>
                  <a:pt x="467360" y="1971040"/>
                </a:cubicBezTo>
                <a:lnTo>
                  <a:pt x="447040" y="2032000"/>
                </a:lnTo>
                <a:cubicBezTo>
                  <a:pt x="443653" y="2042160"/>
                  <a:pt x="438980" y="2051978"/>
                  <a:pt x="436880" y="2062480"/>
                </a:cubicBezTo>
                <a:cubicBezTo>
                  <a:pt x="433493" y="2079413"/>
                  <a:pt x="429809" y="2096290"/>
                  <a:pt x="426720" y="2113280"/>
                </a:cubicBezTo>
                <a:cubicBezTo>
                  <a:pt x="420681" y="2146494"/>
                  <a:pt x="414766" y="2191578"/>
                  <a:pt x="406400" y="2225040"/>
                </a:cubicBezTo>
                <a:cubicBezTo>
                  <a:pt x="403803" y="2235430"/>
                  <a:pt x="399182" y="2245222"/>
                  <a:pt x="396240" y="2255520"/>
                </a:cubicBezTo>
                <a:cubicBezTo>
                  <a:pt x="392404" y="2268946"/>
                  <a:pt x="390092" y="2282785"/>
                  <a:pt x="386080" y="2296160"/>
                </a:cubicBezTo>
                <a:cubicBezTo>
                  <a:pt x="379925" y="2316676"/>
                  <a:pt x="370955" y="2336340"/>
                  <a:pt x="365760" y="2357120"/>
                </a:cubicBezTo>
                <a:cubicBezTo>
                  <a:pt x="342843" y="2448790"/>
                  <a:pt x="354271" y="2411906"/>
                  <a:pt x="335280" y="2468880"/>
                </a:cubicBezTo>
                <a:cubicBezTo>
                  <a:pt x="342053" y="2543387"/>
                  <a:pt x="338140" y="2619652"/>
                  <a:pt x="355600" y="2692400"/>
                </a:cubicBezTo>
                <a:cubicBezTo>
                  <a:pt x="359552" y="2708866"/>
                  <a:pt x="382461" y="2713038"/>
                  <a:pt x="396240" y="2722880"/>
                </a:cubicBezTo>
                <a:cubicBezTo>
                  <a:pt x="438504" y="2753069"/>
                  <a:pt x="425727" y="2742869"/>
                  <a:pt x="487680" y="2763520"/>
                </a:cubicBezTo>
                <a:lnTo>
                  <a:pt x="518160" y="2773680"/>
                </a:lnTo>
                <a:cubicBezTo>
                  <a:pt x="528320" y="2777067"/>
                  <a:pt x="538250" y="2781243"/>
                  <a:pt x="548640" y="2783840"/>
                </a:cubicBezTo>
                <a:cubicBezTo>
                  <a:pt x="599670" y="2796597"/>
                  <a:pt x="576033" y="2789584"/>
                  <a:pt x="619760" y="2804160"/>
                </a:cubicBezTo>
                <a:cubicBezTo>
                  <a:pt x="673947" y="2800773"/>
                  <a:pt x="729320" y="2805778"/>
                  <a:pt x="782320" y="2794000"/>
                </a:cubicBezTo>
                <a:cubicBezTo>
                  <a:pt x="798698" y="2790360"/>
                  <a:pt x="807446" y="2743748"/>
                  <a:pt x="812800" y="2733040"/>
                </a:cubicBezTo>
                <a:cubicBezTo>
                  <a:pt x="825115" y="2708410"/>
                  <a:pt x="837738" y="2693324"/>
                  <a:pt x="863600" y="2682240"/>
                </a:cubicBezTo>
                <a:cubicBezTo>
                  <a:pt x="876435" y="2676739"/>
                  <a:pt x="890693" y="2675467"/>
                  <a:pt x="904240" y="2672080"/>
                </a:cubicBezTo>
                <a:cubicBezTo>
                  <a:pt x="944880" y="2675467"/>
                  <a:pt x="985379" y="2682240"/>
                  <a:pt x="1026160" y="2682240"/>
                </a:cubicBezTo>
                <a:cubicBezTo>
                  <a:pt x="1066941" y="2682240"/>
                  <a:pt x="1107384" y="2674706"/>
                  <a:pt x="1148080" y="2672080"/>
                </a:cubicBezTo>
                <a:cubicBezTo>
                  <a:pt x="1212382" y="2667931"/>
                  <a:pt x="1276773" y="2665307"/>
                  <a:pt x="1341120" y="2661920"/>
                </a:cubicBezTo>
                <a:cubicBezTo>
                  <a:pt x="1419046" y="2635945"/>
                  <a:pt x="1394461" y="2663188"/>
                  <a:pt x="1412240" y="2600960"/>
                </a:cubicBezTo>
                <a:cubicBezTo>
                  <a:pt x="1415182" y="2590662"/>
                  <a:pt x="1417199" y="2579842"/>
                  <a:pt x="1422400" y="2570480"/>
                </a:cubicBezTo>
                <a:cubicBezTo>
                  <a:pt x="1434260" y="2549132"/>
                  <a:pt x="1463040" y="2509520"/>
                  <a:pt x="1463040" y="2509520"/>
                </a:cubicBezTo>
                <a:cubicBezTo>
                  <a:pt x="1473200" y="2512907"/>
                  <a:pt x="1485947" y="2512107"/>
                  <a:pt x="1493520" y="2519680"/>
                </a:cubicBezTo>
                <a:cubicBezTo>
                  <a:pt x="1501093" y="2527253"/>
                  <a:pt x="1501580" y="2539658"/>
                  <a:pt x="1503680" y="2550160"/>
                </a:cubicBezTo>
                <a:cubicBezTo>
                  <a:pt x="1508376" y="2573642"/>
                  <a:pt x="1506959" y="2598343"/>
                  <a:pt x="1513840" y="2621280"/>
                </a:cubicBezTo>
                <a:cubicBezTo>
                  <a:pt x="1517349" y="2632976"/>
                  <a:pt x="1522823" y="2647225"/>
                  <a:pt x="1534160" y="2651760"/>
                </a:cubicBezTo>
                <a:cubicBezTo>
                  <a:pt x="1559511" y="2661901"/>
                  <a:pt x="1588347" y="2658533"/>
                  <a:pt x="1615440" y="2661920"/>
                </a:cubicBezTo>
                <a:cubicBezTo>
                  <a:pt x="1618827" y="2672080"/>
                  <a:pt x="1625600" y="2681690"/>
                  <a:pt x="1625600" y="2692400"/>
                </a:cubicBezTo>
                <a:cubicBezTo>
                  <a:pt x="1625600" y="2748315"/>
                  <a:pt x="1615757" y="2741931"/>
                  <a:pt x="1605280" y="2783840"/>
                </a:cubicBezTo>
                <a:cubicBezTo>
                  <a:pt x="1601092" y="2800593"/>
                  <a:pt x="1598507" y="2817707"/>
                  <a:pt x="1595120" y="2834640"/>
                </a:cubicBezTo>
                <a:cubicBezTo>
                  <a:pt x="1598507" y="2875280"/>
                  <a:pt x="1590134" y="2918696"/>
                  <a:pt x="1605280" y="2956560"/>
                </a:cubicBezTo>
                <a:cubicBezTo>
                  <a:pt x="1609815" y="2967897"/>
                  <a:pt x="1628987" y="2946400"/>
                  <a:pt x="1635760" y="2936240"/>
                </a:cubicBezTo>
                <a:cubicBezTo>
                  <a:pt x="1643506" y="2924622"/>
                  <a:pt x="1642084" y="2909026"/>
                  <a:pt x="1645920" y="2895600"/>
                </a:cubicBezTo>
                <a:cubicBezTo>
                  <a:pt x="1648862" y="2885302"/>
                  <a:pt x="1651291" y="2874699"/>
                  <a:pt x="1656080" y="2865120"/>
                </a:cubicBezTo>
                <a:cubicBezTo>
                  <a:pt x="1668395" y="2840490"/>
                  <a:pt x="1681018" y="2825404"/>
                  <a:pt x="1706880" y="2814320"/>
                </a:cubicBezTo>
                <a:cubicBezTo>
                  <a:pt x="1719715" y="2808819"/>
                  <a:pt x="1733973" y="2807547"/>
                  <a:pt x="1747520" y="2804160"/>
                </a:cubicBezTo>
                <a:cubicBezTo>
                  <a:pt x="1757680" y="2797387"/>
                  <a:pt x="1766842" y="2788799"/>
                  <a:pt x="1778000" y="2783840"/>
                </a:cubicBezTo>
                <a:cubicBezTo>
                  <a:pt x="1797573" y="2775141"/>
                  <a:pt x="1821138" y="2775401"/>
                  <a:pt x="1838960" y="2763520"/>
                </a:cubicBezTo>
                <a:cubicBezTo>
                  <a:pt x="1849120" y="2756747"/>
                  <a:pt x="1858282" y="2748159"/>
                  <a:pt x="1869440" y="2743200"/>
                </a:cubicBezTo>
                <a:cubicBezTo>
                  <a:pt x="1978256" y="2694837"/>
                  <a:pt x="1891900" y="2748547"/>
                  <a:pt x="1960880" y="2702560"/>
                </a:cubicBezTo>
                <a:cubicBezTo>
                  <a:pt x="2061037" y="2552325"/>
                  <a:pt x="1937509" y="2760079"/>
                  <a:pt x="2011680" y="2448560"/>
                </a:cubicBezTo>
                <a:cubicBezTo>
                  <a:pt x="2015188" y="2433826"/>
                  <a:pt x="2039170" y="2435754"/>
                  <a:pt x="2052320" y="2428240"/>
                </a:cubicBezTo>
                <a:cubicBezTo>
                  <a:pt x="2119943" y="2389599"/>
                  <a:pt x="2037325" y="2423078"/>
                  <a:pt x="2143760" y="2387600"/>
                </a:cubicBezTo>
                <a:lnTo>
                  <a:pt x="2174240" y="2377440"/>
                </a:lnTo>
                <a:cubicBezTo>
                  <a:pt x="2184400" y="2374053"/>
                  <a:pt x="2195809" y="2373221"/>
                  <a:pt x="2204720" y="2367280"/>
                </a:cubicBezTo>
                <a:cubicBezTo>
                  <a:pt x="2231813" y="2349218"/>
                  <a:pt x="2244618" y="2343559"/>
                  <a:pt x="2265680" y="2316480"/>
                </a:cubicBezTo>
                <a:cubicBezTo>
                  <a:pt x="2350748" y="2207107"/>
                  <a:pt x="2267602" y="2294238"/>
                  <a:pt x="2336800" y="2225040"/>
                </a:cubicBezTo>
                <a:cubicBezTo>
                  <a:pt x="2373853" y="2113880"/>
                  <a:pt x="2314759" y="2282253"/>
                  <a:pt x="2367280" y="2164080"/>
                </a:cubicBezTo>
                <a:cubicBezTo>
                  <a:pt x="2375979" y="2144507"/>
                  <a:pt x="2375719" y="2120942"/>
                  <a:pt x="2387600" y="2103120"/>
                </a:cubicBezTo>
                <a:cubicBezTo>
                  <a:pt x="2394373" y="2092960"/>
                  <a:pt x="2402961" y="2083798"/>
                  <a:pt x="2407920" y="2072640"/>
                </a:cubicBezTo>
                <a:cubicBezTo>
                  <a:pt x="2416619" y="2053067"/>
                  <a:pt x="2416888" y="2029843"/>
                  <a:pt x="2428240" y="2011680"/>
                </a:cubicBezTo>
                <a:cubicBezTo>
                  <a:pt x="2434712" y="2001325"/>
                  <a:pt x="2447497" y="1996170"/>
                  <a:pt x="2458720" y="1991360"/>
                </a:cubicBezTo>
                <a:cubicBezTo>
                  <a:pt x="2481738" y="1981495"/>
                  <a:pt x="2507597" y="1983397"/>
                  <a:pt x="2529840" y="1971040"/>
                </a:cubicBezTo>
                <a:cubicBezTo>
                  <a:pt x="2551188" y="1959180"/>
                  <a:pt x="2590800" y="1930400"/>
                  <a:pt x="2590800" y="1930400"/>
                </a:cubicBezTo>
                <a:cubicBezTo>
                  <a:pt x="2623001" y="1882098"/>
                  <a:pt x="2607259" y="1911504"/>
                  <a:pt x="2631440" y="1838960"/>
                </a:cubicBezTo>
                <a:cubicBezTo>
                  <a:pt x="2634827" y="1828800"/>
                  <a:pt x="2634027" y="1816053"/>
                  <a:pt x="2641600" y="1808480"/>
                </a:cubicBezTo>
                <a:cubicBezTo>
                  <a:pt x="2651760" y="1798320"/>
                  <a:pt x="2660738" y="1786821"/>
                  <a:pt x="2672080" y="1778000"/>
                </a:cubicBezTo>
                <a:cubicBezTo>
                  <a:pt x="2691357" y="1763007"/>
                  <a:pt x="2733040" y="1737360"/>
                  <a:pt x="2733040" y="1737360"/>
                </a:cubicBezTo>
                <a:cubicBezTo>
                  <a:pt x="2800773" y="1740747"/>
                  <a:pt x="2868677" y="1741645"/>
                  <a:pt x="2936240" y="1747520"/>
                </a:cubicBezTo>
                <a:cubicBezTo>
                  <a:pt x="2970790" y="1750524"/>
                  <a:pt x="2966377" y="1764301"/>
                  <a:pt x="2997200" y="1778000"/>
                </a:cubicBezTo>
                <a:cubicBezTo>
                  <a:pt x="3016773" y="1786699"/>
                  <a:pt x="3040338" y="1786439"/>
                  <a:pt x="3058160" y="1798320"/>
                </a:cubicBezTo>
                <a:cubicBezTo>
                  <a:pt x="3068320" y="1805093"/>
                  <a:pt x="3077482" y="1813681"/>
                  <a:pt x="3088640" y="1818640"/>
                </a:cubicBezTo>
                <a:cubicBezTo>
                  <a:pt x="3108213" y="1827339"/>
                  <a:pt x="3131778" y="1827079"/>
                  <a:pt x="3149600" y="1838960"/>
                </a:cubicBezTo>
                <a:cubicBezTo>
                  <a:pt x="3169920" y="1852507"/>
                  <a:pt x="3186868" y="1873677"/>
                  <a:pt x="3210560" y="1879600"/>
                </a:cubicBezTo>
                <a:cubicBezTo>
                  <a:pt x="3243286" y="1887781"/>
                  <a:pt x="3263232" y="1889646"/>
                  <a:pt x="3291840" y="1910080"/>
                </a:cubicBezTo>
                <a:cubicBezTo>
                  <a:pt x="3303532" y="1918431"/>
                  <a:pt x="3311282" y="1931362"/>
                  <a:pt x="3322320" y="1940560"/>
                </a:cubicBezTo>
                <a:cubicBezTo>
                  <a:pt x="3331701" y="1948377"/>
                  <a:pt x="3342640" y="1954107"/>
                  <a:pt x="3352800" y="1960880"/>
                </a:cubicBezTo>
                <a:cubicBezTo>
                  <a:pt x="3403251" y="2036556"/>
                  <a:pt x="3338409" y="1943611"/>
                  <a:pt x="3403600" y="2021840"/>
                </a:cubicBezTo>
                <a:cubicBezTo>
                  <a:pt x="3411417" y="2031221"/>
                  <a:pt x="3414539" y="2044503"/>
                  <a:pt x="3423920" y="2052320"/>
                </a:cubicBezTo>
                <a:cubicBezTo>
                  <a:pt x="3435555" y="2062016"/>
                  <a:pt x="3451410" y="2065126"/>
                  <a:pt x="3464560" y="2072640"/>
                </a:cubicBezTo>
                <a:cubicBezTo>
                  <a:pt x="3475162" y="2078698"/>
                  <a:pt x="3484880" y="2086187"/>
                  <a:pt x="3495040" y="2092960"/>
                </a:cubicBezTo>
                <a:cubicBezTo>
                  <a:pt x="3491653" y="2106507"/>
                  <a:pt x="3490381" y="2120765"/>
                  <a:pt x="3484880" y="2133600"/>
                </a:cubicBezTo>
                <a:cubicBezTo>
                  <a:pt x="3480070" y="2144823"/>
                  <a:pt x="3470021" y="2153158"/>
                  <a:pt x="3464560" y="2164080"/>
                </a:cubicBezTo>
                <a:cubicBezTo>
                  <a:pt x="3459771" y="2173659"/>
                  <a:pt x="3457787" y="2184400"/>
                  <a:pt x="3454400" y="2194560"/>
                </a:cubicBezTo>
                <a:cubicBezTo>
                  <a:pt x="3457787" y="2208107"/>
                  <a:pt x="3460548" y="2221825"/>
                  <a:pt x="3464560" y="2235200"/>
                </a:cubicBezTo>
                <a:cubicBezTo>
                  <a:pt x="3470715" y="2255716"/>
                  <a:pt x="3484880" y="2296160"/>
                  <a:pt x="3484880" y="2296160"/>
                </a:cubicBezTo>
                <a:cubicBezTo>
                  <a:pt x="3488267" y="2340187"/>
                  <a:pt x="3489563" y="2384424"/>
                  <a:pt x="3495040" y="2428240"/>
                </a:cubicBezTo>
                <a:cubicBezTo>
                  <a:pt x="3496368" y="2438867"/>
                  <a:pt x="3497627" y="2451147"/>
                  <a:pt x="3505200" y="2458720"/>
                </a:cubicBezTo>
                <a:cubicBezTo>
                  <a:pt x="3515910" y="2469430"/>
                  <a:pt x="3532690" y="2471526"/>
                  <a:pt x="3545840" y="2479040"/>
                </a:cubicBezTo>
                <a:cubicBezTo>
                  <a:pt x="3556442" y="2485098"/>
                  <a:pt x="3566160" y="2492587"/>
                  <a:pt x="3576320" y="2499360"/>
                </a:cubicBezTo>
                <a:cubicBezTo>
                  <a:pt x="3586480" y="2492587"/>
                  <a:pt x="3597419" y="2486857"/>
                  <a:pt x="3606800" y="2479040"/>
                </a:cubicBezTo>
                <a:cubicBezTo>
                  <a:pt x="3637549" y="2453416"/>
                  <a:pt x="3654219" y="2418925"/>
                  <a:pt x="3698240" y="2407920"/>
                </a:cubicBezTo>
                <a:cubicBezTo>
                  <a:pt x="3749270" y="2395163"/>
                  <a:pt x="3725633" y="2402176"/>
                  <a:pt x="3769360" y="2387600"/>
                </a:cubicBezTo>
                <a:cubicBezTo>
                  <a:pt x="3823547" y="2390987"/>
                  <a:pt x="3878292" y="2389292"/>
                  <a:pt x="3931920" y="2397760"/>
                </a:cubicBezTo>
                <a:cubicBezTo>
                  <a:pt x="3943981" y="2399664"/>
                  <a:pt x="3956939" y="2407158"/>
                  <a:pt x="3962400" y="2418080"/>
                </a:cubicBezTo>
                <a:cubicBezTo>
                  <a:pt x="3971613" y="2436505"/>
                  <a:pt x="3968091" y="2458930"/>
                  <a:pt x="3972560" y="2479040"/>
                </a:cubicBezTo>
                <a:cubicBezTo>
                  <a:pt x="3974883" y="2489495"/>
                  <a:pt x="3979778" y="2499222"/>
                  <a:pt x="3982720" y="2509520"/>
                </a:cubicBezTo>
                <a:cubicBezTo>
                  <a:pt x="4013430" y="2617004"/>
                  <a:pt x="3964911" y="2466253"/>
                  <a:pt x="4013200" y="2611120"/>
                </a:cubicBezTo>
                <a:cubicBezTo>
                  <a:pt x="4016587" y="2621280"/>
                  <a:pt x="4017419" y="2632689"/>
                  <a:pt x="4023360" y="2641600"/>
                </a:cubicBezTo>
                <a:cubicBezTo>
                  <a:pt x="4036907" y="2661920"/>
                  <a:pt x="4056277" y="2679392"/>
                  <a:pt x="4064000" y="2702560"/>
                </a:cubicBezTo>
                <a:lnTo>
                  <a:pt x="4084320" y="2763520"/>
                </a:lnTo>
                <a:lnTo>
                  <a:pt x="4094480" y="2794000"/>
                </a:lnTo>
                <a:cubicBezTo>
                  <a:pt x="4104640" y="2882053"/>
                  <a:pt x="4113245" y="2970300"/>
                  <a:pt x="4124960" y="3058160"/>
                </a:cubicBezTo>
                <a:cubicBezTo>
                  <a:pt x="4126805" y="3072001"/>
                  <a:pt x="4128875" y="3086311"/>
                  <a:pt x="4135120" y="3098800"/>
                </a:cubicBezTo>
                <a:cubicBezTo>
                  <a:pt x="4146042" y="3120643"/>
                  <a:pt x="4158491" y="3142491"/>
                  <a:pt x="4175760" y="3159760"/>
                </a:cubicBezTo>
                <a:lnTo>
                  <a:pt x="4236720" y="3220720"/>
                </a:lnTo>
                <a:cubicBezTo>
                  <a:pt x="4260886" y="3293219"/>
                  <a:pt x="4252194" y="3254171"/>
                  <a:pt x="4236720" y="3393440"/>
                </a:cubicBezTo>
                <a:cubicBezTo>
                  <a:pt x="4235178" y="3407318"/>
                  <a:pt x="4237162" y="3424993"/>
                  <a:pt x="4226560" y="3434080"/>
                </a:cubicBezTo>
                <a:cubicBezTo>
                  <a:pt x="4210297" y="3448019"/>
                  <a:pt x="4165600" y="3454400"/>
                  <a:pt x="4165600" y="3454400"/>
                </a:cubicBezTo>
                <a:cubicBezTo>
                  <a:pt x="4128347" y="3451013"/>
                  <a:pt x="4090871" y="3449530"/>
                  <a:pt x="4053840" y="3444240"/>
                </a:cubicBezTo>
                <a:cubicBezTo>
                  <a:pt x="4043238" y="3442725"/>
                  <a:pt x="4032271" y="3440021"/>
                  <a:pt x="4023360" y="3434080"/>
                </a:cubicBezTo>
                <a:cubicBezTo>
                  <a:pt x="4011405" y="3426110"/>
                  <a:pt x="4003918" y="3412798"/>
                  <a:pt x="3992880" y="3403600"/>
                </a:cubicBezTo>
                <a:cubicBezTo>
                  <a:pt x="3949204" y="3367204"/>
                  <a:pt x="3977742" y="3396031"/>
                  <a:pt x="3931920" y="3373120"/>
                </a:cubicBezTo>
                <a:cubicBezTo>
                  <a:pt x="3835316" y="3324818"/>
                  <a:pt x="3997751" y="3384904"/>
                  <a:pt x="3840480" y="3332480"/>
                </a:cubicBezTo>
                <a:lnTo>
                  <a:pt x="3749040" y="3302000"/>
                </a:lnTo>
                <a:lnTo>
                  <a:pt x="3718560" y="3291840"/>
                </a:lnTo>
                <a:lnTo>
                  <a:pt x="3688080" y="3281680"/>
                </a:lnTo>
                <a:cubicBezTo>
                  <a:pt x="3671147" y="3285067"/>
                  <a:pt x="3649491" y="3279629"/>
                  <a:pt x="3637280" y="3291840"/>
                </a:cubicBezTo>
                <a:cubicBezTo>
                  <a:pt x="3629035" y="3300085"/>
                  <a:pt x="3611404" y="3375022"/>
                  <a:pt x="3606800" y="3393440"/>
                </a:cubicBezTo>
                <a:cubicBezTo>
                  <a:pt x="3603413" y="3434080"/>
                  <a:pt x="3607148" y="3475956"/>
                  <a:pt x="3596640" y="3515360"/>
                </a:cubicBezTo>
                <a:cubicBezTo>
                  <a:pt x="3592938" y="3529243"/>
                  <a:pt x="3573138" y="3533280"/>
                  <a:pt x="3566160" y="3545840"/>
                </a:cubicBezTo>
                <a:cubicBezTo>
                  <a:pt x="3555758" y="3564564"/>
                  <a:pt x="3557721" y="3588978"/>
                  <a:pt x="3545840" y="3606800"/>
                </a:cubicBezTo>
                <a:cubicBezTo>
                  <a:pt x="3539067" y="3616960"/>
                  <a:pt x="3530479" y="3626122"/>
                  <a:pt x="3525520" y="3637280"/>
                </a:cubicBezTo>
                <a:cubicBezTo>
                  <a:pt x="3516821" y="3656853"/>
                  <a:pt x="3517081" y="3680418"/>
                  <a:pt x="3505200" y="3698240"/>
                </a:cubicBezTo>
                <a:cubicBezTo>
                  <a:pt x="3458619" y="3768111"/>
                  <a:pt x="3472283" y="3736032"/>
                  <a:pt x="3454400" y="3789680"/>
                </a:cubicBezTo>
                <a:cubicBezTo>
                  <a:pt x="3457787" y="3803227"/>
                  <a:pt x="3459059" y="3817485"/>
                  <a:pt x="3464560" y="3830320"/>
                </a:cubicBezTo>
                <a:cubicBezTo>
                  <a:pt x="3479412" y="3864975"/>
                  <a:pt x="3492058" y="3861320"/>
                  <a:pt x="3515360" y="3891280"/>
                </a:cubicBezTo>
                <a:cubicBezTo>
                  <a:pt x="3530353" y="3910557"/>
                  <a:pt x="3556000" y="3952240"/>
                  <a:pt x="3556000" y="3952240"/>
                </a:cubicBezTo>
                <a:cubicBezTo>
                  <a:pt x="3558390" y="3966580"/>
                  <a:pt x="3571386" y="4064097"/>
                  <a:pt x="3586480" y="4074160"/>
                </a:cubicBezTo>
                <a:lnTo>
                  <a:pt x="3616960" y="4094480"/>
                </a:lnTo>
                <a:cubicBezTo>
                  <a:pt x="3642651" y="4088057"/>
                  <a:pt x="3663787" y="4075046"/>
                  <a:pt x="3688080" y="4094480"/>
                </a:cubicBezTo>
                <a:cubicBezTo>
                  <a:pt x="3697615" y="4102108"/>
                  <a:pt x="3701627" y="4114800"/>
                  <a:pt x="3708400" y="4124960"/>
                </a:cubicBezTo>
                <a:cubicBezTo>
                  <a:pt x="3696301" y="4258051"/>
                  <a:pt x="3710069" y="4201233"/>
                  <a:pt x="3677920" y="4297680"/>
                </a:cubicBezTo>
                <a:cubicBezTo>
                  <a:pt x="3674533" y="4307840"/>
                  <a:pt x="3675333" y="4320587"/>
                  <a:pt x="3667760" y="4328160"/>
                </a:cubicBezTo>
                <a:cubicBezTo>
                  <a:pt x="3657600" y="4338320"/>
                  <a:pt x="3646101" y="4347298"/>
                  <a:pt x="3637280" y="4358640"/>
                </a:cubicBezTo>
                <a:cubicBezTo>
                  <a:pt x="3573454" y="4440702"/>
                  <a:pt x="3625166" y="4400583"/>
                  <a:pt x="3566160" y="4439920"/>
                </a:cubicBezTo>
                <a:cubicBezTo>
                  <a:pt x="3559387" y="4429760"/>
                  <a:pt x="3550650" y="4420663"/>
                  <a:pt x="3545840" y="4409440"/>
                </a:cubicBezTo>
                <a:cubicBezTo>
                  <a:pt x="3540339" y="4396605"/>
                  <a:pt x="3548927" y="4373216"/>
                  <a:pt x="3535680" y="4368800"/>
                </a:cubicBezTo>
                <a:cubicBezTo>
                  <a:pt x="3524096" y="4364939"/>
                  <a:pt x="3523994" y="4390646"/>
                  <a:pt x="3515360" y="4399280"/>
                </a:cubicBezTo>
                <a:cubicBezTo>
                  <a:pt x="3506726" y="4407914"/>
                  <a:pt x="3496103" y="4414790"/>
                  <a:pt x="3484880" y="4419600"/>
                </a:cubicBezTo>
                <a:cubicBezTo>
                  <a:pt x="3439306" y="4439132"/>
                  <a:pt x="3453303" y="4420149"/>
                  <a:pt x="3413760" y="4439920"/>
                </a:cubicBezTo>
                <a:cubicBezTo>
                  <a:pt x="3402838" y="4445381"/>
                  <a:pt x="3394864" y="4456379"/>
                  <a:pt x="3383280" y="4460240"/>
                </a:cubicBezTo>
                <a:cubicBezTo>
                  <a:pt x="3363737" y="4466754"/>
                  <a:pt x="3342430" y="4465931"/>
                  <a:pt x="3322320" y="4470400"/>
                </a:cubicBezTo>
                <a:cubicBezTo>
                  <a:pt x="3295411" y="4476380"/>
                  <a:pt x="3276049" y="4488456"/>
                  <a:pt x="3251200" y="4500880"/>
                </a:cubicBezTo>
                <a:cubicBezTo>
                  <a:pt x="3161542" y="4441108"/>
                  <a:pt x="3304848" y="4532784"/>
                  <a:pt x="3159760" y="4460240"/>
                </a:cubicBezTo>
                <a:cubicBezTo>
                  <a:pt x="3146213" y="4453467"/>
                  <a:pt x="3133041" y="4445886"/>
                  <a:pt x="3119120" y="4439920"/>
                </a:cubicBezTo>
                <a:cubicBezTo>
                  <a:pt x="3100843" y="4432087"/>
                  <a:pt x="3065847" y="4423566"/>
                  <a:pt x="3048000" y="4419600"/>
                </a:cubicBezTo>
                <a:cubicBezTo>
                  <a:pt x="3031143" y="4415854"/>
                  <a:pt x="3013953" y="4413628"/>
                  <a:pt x="2997200" y="4409440"/>
                </a:cubicBezTo>
                <a:cubicBezTo>
                  <a:pt x="2986810" y="4406843"/>
                  <a:pt x="2976082" y="4404481"/>
                  <a:pt x="2966720" y="4399280"/>
                </a:cubicBezTo>
                <a:cubicBezTo>
                  <a:pt x="2945372" y="4387420"/>
                  <a:pt x="2905760" y="4358640"/>
                  <a:pt x="2905760" y="4358640"/>
                </a:cubicBezTo>
                <a:cubicBezTo>
                  <a:pt x="2909147" y="4345093"/>
                  <a:pt x="2907197" y="4328904"/>
                  <a:pt x="2915920" y="4318000"/>
                </a:cubicBezTo>
                <a:cubicBezTo>
                  <a:pt x="2922610" y="4309637"/>
                  <a:pt x="2937038" y="4313041"/>
                  <a:pt x="2946400" y="4307840"/>
                </a:cubicBezTo>
                <a:cubicBezTo>
                  <a:pt x="3001086" y="4277459"/>
                  <a:pt x="3000816" y="4273744"/>
                  <a:pt x="3037840" y="4236720"/>
                </a:cubicBezTo>
                <a:cubicBezTo>
                  <a:pt x="3049948" y="4200396"/>
                  <a:pt x="3066376" y="4165725"/>
                  <a:pt x="3037840" y="4124960"/>
                </a:cubicBezTo>
                <a:cubicBezTo>
                  <a:pt x="3025557" y="4107413"/>
                  <a:pt x="2976880" y="4104640"/>
                  <a:pt x="2976880" y="4104640"/>
                </a:cubicBezTo>
                <a:cubicBezTo>
                  <a:pt x="2946400" y="4108027"/>
                  <a:pt x="2912442" y="4100261"/>
                  <a:pt x="2885440" y="4114800"/>
                </a:cubicBezTo>
                <a:cubicBezTo>
                  <a:pt x="2863937" y="4126378"/>
                  <a:pt x="2867968" y="4168037"/>
                  <a:pt x="2844800" y="4175760"/>
                </a:cubicBezTo>
                <a:cubicBezTo>
                  <a:pt x="2745010" y="4209023"/>
                  <a:pt x="2821572" y="4187930"/>
                  <a:pt x="2702560" y="4206240"/>
                </a:cubicBezTo>
                <a:cubicBezTo>
                  <a:pt x="2690103" y="4208157"/>
                  <a:pt x="2637851" y="4217354"/>
                  <a:pt x="2621280" y="4226560"/>
                </a:cubicBezTo>
                <a:cubicBezTo>
                  <a:pt x="2599932" y="4238420"/>
                  <a:pt x="2560320" y="4267200"/>
                  <a:pt x="2560320" y="4267200"/>
                </a:cubicBezTo>
                <a:cubicBezTo>
                  <a:pt x="2553547" y="4277360"/>
                  <a:pt x="2544959" y="4286522"/>
                  <a:pt x="2540000" y="4297680"/>
                </a:cubicBezTo>
                <a:cubicBezTo>
                  <a:pt x="2531301" y="4317253"/>
                  <a:pt x="2526453" y="4338320"/>
                  <a:pt x="2519680" y="4358640"/>
                </a:cubicBezTo>
                <a:lnTo>
                  <a:pt x="2499360" y="4419600"/>
                </a:lnTo>
                <a:cubicBezTo>
                  <a:pt x="2493564" y="4436987"/>
                  <a:pt x="2485762" y="4469305"/>
                  <a:pt x="2468880" y="4480560"/>
                </a:cubicBezTo>
                <a:cubicBezTo>
                  <a:pt x="2462667" y="4484702"/>
                  <a:pt x="2378639" y="4500603"/>
                  <a:pt x="2377440" y="4500880"/>
                </a:cubicBezTo>
                <a:cubicBezTo>
                  <a:pt x="2220876" y="4537010"/>
                  <a:pt x="2353999" y="4502128"/>
                  <a:pt x="2255520" y="4541520"/>
                </a:cubicBezTo>
                <a:cubicBezTo>
                  <a:pt x="2164840" y="4577792"/>
                  <a:pt x="2222721" y="4543066"/>
                  <a:pt x="2164080" y="4582160"/>
                </a:cubicBezTo>
                <a:cubicBezTo>
                  <a:pt x="2158865" y="4597805"/>
                  <a:pt x="2149820" y="4633852"/>
                  <a:pt x="2133600" y="4643120"/>
                </a:cubicBezTo>
                <a:cubicBezTo>
                  <a:pt x="2118607" y="4651688"/>
                  <a:pt x="2099733" y="4649893"/>
                  <a:pt x="2082800" y="4653280"/>
                </a:cubicBezTo>
                <a:cubicBezTo>
                  <a:pt x="2072640" y="4646507"/>
                  <a:pt x="2063242" y="4638421"/>
                  <a:pt x="2052320" y="4632960"/>
                </a:cubicBezTo>
                <a:cubicBezTo>
                  <a:pt x="2042741" y="4628171"/>
                  <a:pt x="2031202" y="4628001"/>
                  <a:pt x="2021840" y="4622800"/>
                </a:cubicBezTo>
                <a:cubicBezTo>
                  <a:pt x="2000492" y="4610940"/>
                  <a:pt x="1984048" y="4589883"/>
                  <a:pt x="1960880" y="4582160"/>
                </a:cubicBezTo>
                <a:lnTo>
                  <a:pt x="1899920" y="4561840"/>
                </a:lnTo>
                <a:cubicBezTo>
                  <a:pt x="1889760" y="4558453"/>
                  <a:pt x="1879384" y="4555657"/>
                  <a:pt x="1869440" y="4551680"/>
                </a:cubicBezTo>
                <a:cubicBezTo>
                  <a:pt x="1852507" y="4544907"/>
                  <a:pt x="1835942" y="4537127"/>
                  <a:pt x="1818640" y="4531360"/>
                </a:cubicBezTo>
                <a:cubicBezTo>
                  <a:pt x="1793862" y="4523101"/>
                  <a:pt x="1751358" y="4516408"/>
                  <a:pt x="1727200" y="4511040"/>
                </a:cubicBezTo>
                <a:cubicBezTo>
                  <a:pt x="1688928" y="4502535"/>
                  <a:pt x="1690022" y="4502034"/>
                  <a:pt x="1656080" y="4490720"/>
                </a:cubicBezTo>
                <a:cubicBezTo>
                  <a:pt x="1652693" y="4480560"/>
                  <a:pt x="1650709" y="4469819"/>
                  <a:pt x="1645920" y="4460240"/>
                </a:cubicBezTo>
                <a:cubicBezTo>
                  <a:pt x="1640459" y="4449318"/>
                  <a:pt x="1630410" y="4440983"/>
                  <a:pt x="1625600" y="4429760"/>
                </a:cubicBezTo>
                <a:cubicBezTo>
                  <a:pt x="1612868" y="4400051"/>
                  <a:pt x="1622845" y="4380820"/>
                  <a:pt x="1595120" y="4358640"/>
                </a:cubicBezTo>
                <a:cubicBezTo>
                  <a:pt x="1586757" y="4351950"/>
                  <a:pt x="1574800" y="4351867"/>
                  <a:pt x="1564640" y="4348480"/>
                </a:cubicBezTo>
                <a:cubicBezTo>
                  <a:pt x="1554480" y="4351867"/>
                  <a:pt x="1543522" y="4353439"/>
                  <a:pt x="1534160" y="4358640"/>
                </a:cubicBezTo>
                <a:cubicBezTo>
                  <a:pt x="1512812" y="4370500"/>
                  <a:pt x="1473200" y="4399280"/>
                  <a:pt x="1473200" y="4399280"/>
                </a:cubicBezTo>
                <a:cubicBezTo>
                  <a:pt x="1452880" y="4395893"/>
                  <a:pt x="1432225" y="4394116"/>
                  <a:pt x="1412240" y="4389120"/>
                </a:cubicBezTo>
                <a:cubicBezTo>
                  <a:pt x="1391460" y="4383925"/>
                  <a:pt x="1351280" y="4368800"/>
                  <a:pt x="1351280" y="4368800"/>
                </a:cubicBezTo>
                <a:cubicBezTo>
                  <a:pt x="1341120" y="4358640"/>
                  <a:pt x="1333651" y="4344746"/>
                  <a:pt x="1320800" y="4338320"/>
                </a:cubicBezTo>
                <a:cubicBezTo>
                  <a:pt x="1305354" y="4330597"/>
                  <a:pt x="1286753" y="4332348"/>
                  <a:pt x="1270000" y="4328160"/>
                </a:cubicBezTo>
                <a:cubicBezTo>
                  <a:pt x="1259610" y="4325563"/>
                  <a:pt x="1249680" y="4321387"/>
                  <a:pt x="1239520" y="4318000"/>
                </a:cubicBezTo>
                <a:cubicBezTo>
                  <a:pt x="1232827" y="4297921"/>
                  <a:pt x="1226945" y="4271364"/>
                  <a:pt x="1209040" y="4257040"/>
                </a:cubicBezTo>
                <a:cubicBezTo>
                  <a:pt x="1200677" y="4250350"/>
                  <a:pt x="1188720" y="4250267"/>
                  <a:pt x="1178560" y="4246880"/>
                </a:cubicBezTo>
                <a:cubicBezTo>
                  <a:pt x="1150754" y="4265418"/>
                  <a:pt x="1142020" y="4265596"/>
                  <a:pt x="1127760" y="4297680"/>
                </a:cubicBezTo>
                <a:cubicBezTo>
                  <a:pt x="1111664" y="4333897"/>
                  <a:pt x="1114712" y="4361528"/>
                  <a:pt x="1087120" y="4389120"/>
                </a:cubicBezTo>
                <a:cubicBezTo>
                  <a:pt x="1078486" y="4397754"/>
                  <a:pt x="1068224" y="4405579"/>
                  <a:pt x="1056640" y="4409440"/>
                </a:cubicBezTo>
                <a:cubicBezTo>
                  <a:pt x="1037097" y="4415954"/>
                  <a:pt x="1016000" y="4416213"/>
                  <a:pt x="995680" y="4419600"/>
                </a:cubicBezTo>
                <a:cubicBezTo>
                  <a:pt x="894080" y="4416213"/>
                  <a:pt x="792350" y="4415590"/>
                  <a:pt x="690880" y="4409440"/>
                </a:cubicBezTo>
                <a:cubicBezTo>
                  <a:pt x="657638" y="4407425"/>
                  <a:pt x="659252" y="4391531"/>
                  <a:pt x="629920" y="4378960"/>
                </a:cubicBezTo>
                <a:cubicBezTo>
                  <a:pt x="617085" y="4373459"/>
                  <a:pt x="602827" y="4372187"/>
                  <a:pt x="589280" y="4368800"/>
                </a:cubicBezTo>
                <a:cubicBezTo>
                  <a:pt x="568960" y="4372187"/>
                  <a:pt x="546114" y="4368580"/>
                  <a:pt x="528320" y="4378960"/>
                </a:cubicBezTo>
                <a:cubicBezTo>
                  <a:pt x="452866" y="4422975"/>
                  <a:pt x="488912" y="4453056"/>
                  <a:pt x="406400" y="4480560"/>
                </a:cubicBezTo>
                <a:cubicBezTo>
                  <a:pt x="287519" y="4520187"/>
                  <a:pt x="366826" y="4499692"/>
                  <a:pt x="162560" y="4511040"/>
                </a:cubicBezTo>
                <a:cubicBezTo>
                  <a:pt x="149013" y="4514427"/>
                  <a:pt x="133538" y="4513454"/>
                  <a:pt x="121920" y="4521200"/>
                </a:cubicBezTo>
                <a:cubicBezTo>
                  <a:pt x="97106" y="4537743"/>
                  <a:pt x="92503" y="4595805"/>
                  <a:pt x="81280" y="4612640"/>
                </a:cubicBezTo>
                <a:lnTo>
                  <a:pt x="40640" y="4673600"/>
                </a:lnTo>
                <a:cubicBezTo>
                  <a:pt x="33867" y="4683760"/>
                  <a:pt x="24181" y="4692496"/>
                  <a:pt x="20320" y="4704080"/>
                </a:cubicBezTo>
                <a:lnTo>
                  <a:pt x="0" y="4765040"/>
                </a:lnTo>
                <a:cubicBezTo>
                  <a:pt x="6773" y="4778587"/>
                  <a:pt x="12806" y="4792530"/>
                  <a:pt x="20320" y="4805680"/>
                </a:cubicBezTo>
                <a:cubicBezTo>
                  <a:pt x="26378" y="4816282"/>
                  <a:pt x="35681" y="4825002"/>
                  <a:pt x="40640" y="4836160"/>
                </a:cubicBezTo>
                <a:cubicBezTo>
                  <a:pt x="49339" y="4855733"/>
                  <a:pt x="54187" y="4876800"/>
                  <a:pt x="60960" y="4897120"/>
                </a:cubicBezTo>
                <a:lnTo>
                  <a:pt x="71120" y="4927600"/>
                </a:lnTo>
                <a:lnTo>
                  <a:pt x="81280" y="4958080"/>
                </a:ln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олилиния 5"/>
          <p:cNvSpPr/>
          <p:nvPr/>
        </p:nvSpPr>
        <p:spPr bwMode="auto">
          <a:xfrm>
            <a:off x="5496560" y="5872480"/>
            <a:ext cx="1168400" cy="2316480"/>
          </a:xfrm>
          <a:custGeom>
            <a:avLst/>
            <a:gdLst>
              <a:gd name="connsiteX0" fmla="*/ 0 w 1168400"/>
              <a:gd name="connsiteY0" fmla="*/ 2316480 h 2316480"/>
              <a:gd name="connsiteX1" fmla="*/ 71120 w 1168400"/>
              <a:gd name="connsiteY1" fmla="*/ 2306320 h 2316480"/>
              <a:gd name="connsiteX2" fmla="*/ 111760 w 1168400"/>
              <a:gd name="connsiteY2" fmla="*/ 2255520 h 2316480"/>
              <a:gd name="connsiteX3" fmla="*/ 142240 w 1168400"/>
              <a:gd name="connsiteY3" fmla="*/ 2225040 h 2316480"/>
              <a:gd name="connsiteX4" fmla="*/ 172720 w 1168400"/>
              <a:gd name="connsiteY4" fmla="*/ 2164080 h 2316480"/>
              <a:gd name="connsiteX5" fmla="*/ 203200 w 1168400"/>
              <a:gd name="connsiteY5" fmla="*/ 2143760 h 2316480"/>
              <a:gd name="connsiteX6" fmla="*/ 294640 w 1168400"/>
              <a:gd name="connsiteY6" fmla="*/ 2072640 h 2316480"/>
              <a:gd name="connsiteX7" fmla="*/ 325120 w 1168400"/>
              <a:gd name="connsiteY7" fmla="*/ 2052320 h 2316480"/>
              <a:gd name="connsiteX8" fmla="*/ 396240 w 1168400"/>
              <a:gd name="connsiteY8" fmla="*/ 2032000 h 2316480"/>
              <a:gd name="connsiteX9" fmla="*/ 447040 w 1168400"/>
              <a:gd name="connsiteY9" fmla="*/ 2021840 h 2316480"/>
              <a:gd name="connsiteX10" fmla="*/ 508000 w 1168400"/>
              <a:gd name="connsiteY10" fmla="*/ 1991360 h 2316480"/>
              <a:gd name="connsiteX11" fmla="*/ 568960 w 1168400"/>
              <a:gd name="connsiteY11" fmla="*/ 1971040 h 2316480"/>
              <a:gd name="connsiteX12" fmla="*/ 609600 w 1168400"/>
              <a:gd name="connsiteY12" fmla="*/ 1940560 h 2316480"/>
              <a:gd name="connsiteX13" fmla="*/ 660400 w 1168400"/>
              <a:gd name="connsiteY13" fmla="*/ 1889760 h 2316480"/>
              <a:gd name="connsiteX14" fmla="*/ 680720 w 1168400"/>
              <a:gd name="connsiteY14" fmla="*/ 1828800 h 2316480"/>
              <a:gd name="connsiteX15" fmla="*/ 670560 w 1168400"/>
              <a:gd name="connsiteY15" fmla="*/ 1747520 h 2316480"/>
              <a:gd name="connsiteX16" fmla="*/ 640080 w 1168400"/>
              <a:gd name="connsiteY16" fmla="*/ 1727200 h 2316480"/>
              <a:gd name="connsiteX17" fmla="*/ 650240 w 1168400"/>
              <a:gd name="connsiteY17" fmla="*/ 1656080 h 2316480"/>
              <a:gd name="connsiteX18" fmla="*/ 660400 w 1168400"/>
              <a:gd name="connsiteY18" fmla="*/ 1625600 h 2316480"/>
              <a:gd name="connsiteX19" fmla="*/ 690880 w 1168400"/>
              <a:gd name="connsiteY19" fmla="*/ 1605280 h 2316480"/>
              <a:gd name="connsiteX20" fmla="*/ 701040 w 1168400"/>
              <a:gd name="connsiteY20" fmla="*/ 1574800 h 2316480"/>
              <a:gd name="connsiteX21" fmla="*/ 731520 w 1168400"/>
              <a:gd name="connsiteY21" fmla="*/ 1554480 h 2316480"/>
              <a:gd name="connsiteX22" fmla="*/ 792480 w 1168400"/>
              <a:gd name="connsiteY22" fmla="*/ 1493520 h 2316480"/>
              <a:gd name="connsiteX23" fmla="*/ 833120 w 1168400"/>
              <a:gd name="connsiteY23" fmla="*/ 1432560 h 2316480"/>
              <a:gd name="connsiteX24" fmla="*/ 853440 w 1168400"/>
              <a:gd name="connsiteY24" fmla="*/ 1391920 h 2316480"/>
              <a:gd name="connsiteX25" fmla="*/ 894080 w 1168400"/>
              <a:gd name="connsiteY25" fmla="*/ 1330960 h 2316480"/>
              <a:gd name="connsiteX26" fmla="*/ 924560 w 1168400"/>
              <a:gd name="connsiteY26" fmla="*/ 1270000 h 2316480"/>
              <a:gd name="connsiteX27" fmla="*/ 944880 w 1168400"/>
              <a:gd name="connsiteY27" fmla="*/ 1209040 h 2316480"/>
              <a:gd name="connsiteX28" fmla="*/ 965200 w 1168400"/>
              <a:gd name="connsiteY28" fmla="*/ 1178560 h 2316480"/>
              <a:gd name="connsiteX29" fmla="*/ 975360 w 1168400"/>
              <a:gd name="connsiteY29" fmla="*/ 1148080 h 2316480"/>
              <a:gd name="connsiteX30" fmla="*/ 1016000 w 1168400"/>
              <a:gd name="connsiteY30" fmla="*/ 1087120 h 2316480"/>
              <a:gd name="connsiteX31" fmla="*/ 1026160 w 1168400"/>
              <a:gd name="connsiteY31" fmla="*/ 1056640 h 2316480"/>
              <a:gd name="connsiteX32" fmla="*/ 1046480 w 1168400"/>
              <a:gd name="connsiteY32" fmla="*/ 934720 h 2316480"/>
              <a:gd name="connsiteX33" fmla="*/ 1066800 w 1168400"/>
              <a:gd name="connsiteY33" fmla="*/ 863600 h 2316480"/>
              <a:gd name="connsiteX34" fmla="*/ 1087120 w 1168400"/>
              <a:gd name="connsiteY34" fmla="*/ 792480 h 2316480"/>
              <a:gd name="connsiteX35" fmla="*/ 1097280 w 1168400"/>
              <a:gd name="connsiteY35" fmla="*/ 345440 h 2316480"/>
              <a:gd name="connsiteX36" fmla="*/ 1117600 w 1168400"/>
              <a:gd name="connsiteY36" fmla="*/ 314960 h 2316480"/>
              <a:gd name="connsiteX37" fmla="*/ 1127760 w 1168400"/>
              <a:gd name="connsiteY37" fmla="*/ 284480 h 2316480"/>
              <a:gd name="connsiteX38" fmla="*/ 1148080 w 1168400"/>
              <a:gd name="connsiteY38" fmla="*/ 254000 h 2316480"/>
              <a:gd name="connsiteX39" fmla="*/ 1168400 w 1168400"/>
              <a:gd name="connsiteY39" fmla="*/ 193040 h 2316480"/>
              <a:gd name="connsiteX40" fmla="*/ 1148080 w 1168400"/>
              <a:gd name="connsiteY40" fmla="*/ 20320 h 2316480"/>
              <a:gd name="connsiteX41" fmla="*/ 1137920 w 1168400"/>
              <a:gd name="connsiteY41" fmla="*/ 0 h 2316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68400" h="2316480">
                <a:moveTo>
                  <a:pt x="0" y="2316480"/>
                </a:moveTo>
                <a:cubicBezTo>
                  <a:pt x="23707" y="2313093"/>
                  <a:pt x="48183" y="2313201"/>
                  <a:pt x="71120" y="2306320"/>
                </a:cubicBezTo>
                <a:cubicBezTo>
                  <a:pt x="118458" y="2292118"/>
                  <a:pt x="90768" y="2287008"/>
                  <a:pt x="111760" y="2255520"/>
                </a:cubicBezTo>
                <a:cubicBezTo>
                  <a:pt x="119730" y="2243565"/>
                  <a:pt x="132080" y="2235200"/>
                  <a:pt x="142240" y="2225040"/>
                </a:cubicBezTo>
                <a:cubicBezTo>
                  <a:pt x="150503" y="2200250"/>
                  <a:pt x="153025" y="2183775"/>
                  <a:pt x="172720" y="2164080"/>
                </a:cubicBezTo>
                <a:cubicBezTo>
                  <a:pt x="181354" y="2155446"/>
                  <a:pt x="193819" y="2151577"/>
                  <a:pt x="203200" y="2143760"/>
                </a:cubicBezTo>
                <a:cubicBezTo>
                  <a:pt x="298697" y="2064179"/>
                  <a:pt x="140568" y="2175355"/>
                  <a:pt x="294640" y="2072640"/>
                </a:cubicBezTo>
                <a:cubicBezTo>
                  <a:pt x="304800" y="2065867"/>
                  <a:pt x="313536" y="2056181"/>
                  <a:pt x="325120" y="2052320"/>
                </a:cubicBezTo>
                <a:cubicBezTo>
                  <a:pt x="359062" y="2041006"/>
                  <a:pt x="357968" y="2040505"/>
                  <a:pt x="396240" y="2032000"/>
                </a:cubicBezTo>
                <a:cubicBezTo>
                  <a:pt x="413097" y="2028254"/>
                  <a:pt x="430287" y="2026028"/>
                  <a:pt x="447040" y="2021840"/>
                </a:cubicBezTo>
                <a:cubicBezTo>
                  <a:pt x="510560" y="2005960"/>
                  <a:pt x="444145" y="2019740"/>
                  <a:pt x="508000" y="1991360"/>
                </a:cubicBezTo>
                <a:cubicBezTo>
                  <a:pt x="527573" y="1982661"/>
                  <a:pt x="568960" y="1971040"/>
                  <a:pt x="568960" y="1971040"/>
                </a:cubicBezTo>
                <a:cubicBezTo>
                  <a:pt x="582507" y="1960880"/>
                  <a:pt x="595821" y="1950402"/>
                  <a:pt x="609600" y="1940560"/>
                </a:cubicBezTo>
                <a:cubicBezTo>
                  <a:pt x="638269" y="1920082"/>
                  <a:pt x="645278" y="1923784"/>
                  <a:pt x="660400" y="1889760"/>
                </a:cubicBezTo>
                <a:cubicBezTo>
                  <a:pt x="669099" y="1870187"/>
                  <a:pt x="680720" y="1828800"/>
                  <a:pt x="680720" y="1828800"/>
                </a:cubicBezTo>
                <a:cubicBezTo>
                  <a:pt x="677333" y="1801707"/>
                  <a:pt x="680701" y="1772871"/>
                  <a:pt x="670560" y="1747520"/>
                </a:cubicBezTo>
                <a:cubicBezTo>
                  <a:pt x="666025" y="1736183"/>
                  <a:pt x="642729" y="1739120"/>
                  <a:pt x="640080" y="1727200"/>
                </a:cubicBezTo>
                <a:cubicBezTo>
                  <a:pt x="634885" y="1703823"/>
                  <a:pt x="645544" y="1679562"/>
                  <a:pt x="650240" y="1656080"/>
                </a:cubicBezTo>
                <a:cubicBezTo>
                  <a:pt x="652340" y="1645578"/>
                  <a:pt x="653710" y="1633963"/>
                  <a:pt x="660400" y="1625600"/>
                </a:cubicBezTo>
                <a:cubicBezTo>
                  <a:pt x="668028" y="1616065"/>
                  <a:pt x="680720" y="1612053"/>
                  <a:pt x="690880" y="1605280"/>
                </a:cubicBezTo>
                <a:cubicBezTo>
                  <a:pt x="694267" y="1595120"/>
                  <a:pt x="694350" y="1583163"/>
                  <a:pt x="701040" y="1574800"/>
                </a:cubicBezTo>
                <a:cubicBezTo>
                  <a:pt x="708668" y="1565265"/>
                  <a:pt x="722394" y="1562592"/>
                  <a:pt x="731520" y="1554480"/>
                </a:cubicBezTo>
                <a:cubicBezTo>
                  <a:pt x="752998" y="1535388"/>
                  <a:pt x="776540" y="1517430"/>
                  <a:pt x="792480" y="1493520"/>
                </a:cubicBezTo>
                <a:cubicBezTo>
                  <a:pt x="806027" y="1473200"/>
                  <a:pt x="822198" y="1454403"/>
                  <a:pt x="833120" y="1432560"/>
                </a:cubicBezTo>
                <a:cubicBezTo>
                  <a:pt x="839893" y="1419013"/>
                  <a:pt x="845648" y="1404907"/>
                  <a:pt x="853440" y="1391920"/>
                </a:cubicBezTo>
                <a:cubicBezTo>
                  <a:pt x="866005" y="1370979"/>
                  <a:pt x="886357" y="1354128"/>
                  <a:pt x="894080" y="1330960"/>
                </a:cubicBezTo>
                <a:cubicBezTo>
                  <a:pt x="931133" y="1219800"/>
                  <a:pt x="872039" y="1388173"/>
                  <a:pt x="924560" y="1270000"/>
                </a:cubicBezTo>
                <a:cubicBezTo>
                  <a:pt x="933259" y="1250427"/>
                  <a:pt x="932999" y="1226862"/>
                  <a:pt x="944880" y="1209040"/>
                </a:cubicBezTo>
                <a:cubicBezTo>
                  <a:pt x="951653" y="1198880"/>
                  <a:pt x="959739" y="1189482"/>
                  <a:pt x="965200" y="1178560"/>
                </a:cubicBezTo>
                <a:cubicBezTo>
                  <a:pt x="969989" y="1168981"/>
                  <a:pt x="970159" y="1157442"/>
                  <a:pt x="975360" y="1148080"/>
                </a:cubicBezTo>
                <a:cubicBezTo>
                  <a:pt x="987220" y="1126732"/>
                  <a:pt x="1008277" y="1110288"/>
                  <a:pt x="1016000" y="1087120"/>
                </a:cubicBezTo>
                <a:cubicBezTo>
                  <a:pt x="1019387" y="1076960"/>
                  <a:pt x="1023563" y="1067030"/>
                  <a:pt x="1026160" y="1056640"/>
                </a:cubicBezTo>
                <a:cubicBezTo>
                  <a:pt x="1040200" y="1000481"/>
                  <a:pt x="1035010" y="997802"/>
                  <a:pt x="1046480" y="934720"/>
                </a:cubicBezTo>
                <a:cubicBezTo>
                  <a:pt x="1054420" y="891048"/>
                  <a:pt x="1055919" y="901684"/>
                  <a:pt x="1066800" y="863600"/>
                </a:cubicBezTo>
                <a:cubicBezTo>
                  <a:pt x="1092315" y="774298"/>
                  <a:pt x="1062760" y="865561"/>
                  <a:pt x="1087120" y="792480"/>
                </a:cubicBezTo>
                <a:cubicBezTo>
                  <a:pt x="1090507" y="643467"/>
                  <a:pt x="1087785" y="494189"/>
                  <a:pt x="1097280" y="345440"/>
                </a:cubicBezTo>
                <a:cubicBezTo>
                  <a:pt x="1098058" y="333254"/>
                  <a:pt x="1112139" y="325882"/>
                  <a:pt x="1117600" y="314960"/>
                </a:cubicBezTo>
                <a:cubicBezTo>
                  <a:pt x="1122389" y="305381"/>
                  <a:pt x="1122971" y="294059"/>
                  <a:pt x="1127760" y="284480"/>
                </a:cubicBezTo>
                <a:cubicBezTo>
                  <a:pt x="1133221" y="273558"/>
                  <a:pt x="1143121" y="265158"/>
                  <a:pt x="1148080" y="254000"/>
                </a:cubicBezTo>
                <a:cubicBezTo>
                  <a:pt x="1156779" y="234427"/>
                  <a:pt x="1168400" y="193040"/>
                  <a:pt x="1168400" y="193040"/>
                </a:cubicBezTo>
                <a:cubicBezTo>
                  <a:pt x="1162338" y="108177"/>
                  <a:pt x="1172176" y="80561"/>
                  <a:pt x="1148080" y="20320"/>
                </a:cubicBezTo>
                <a:cubicBezTo>
                  <a:pt x="1145268" y="13289"/>
                  <a:pt x="1141307" y="6773"/>
                  <a:pt x="1137920" y="0"/>
                </a:cubicBezTo>
              </a:path>
            </a:pathLst>
          </a:custGeom>
          <a:noFill/>
          <a:ln w="38100" cap="flat" cmpd="sng" algn="ctr">
            <a:solidFill>
              <a:srgbClr val="7030A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588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797029" y="3937072"/>
            <a:ext cx="1249210" cy="226591"/>
          </a:xfrm>
          <a:prstGeom prst="rect">
            <a:avLst/>
          </a:prstGeom>
          <a:solidFill>
            <a:srgbClr val="FF9933"/>
          </a:solidFill>
          <a:ln>
            <a:solidFill>
              <a:schemeClr val="tx1"/>
            </a:solidFill>
          </a:ln>
        </p:spPr>
        <p:txBody>
          <a:bodyPr wrap="square" lIns="36000" tIns="36000" rIns="36000" bIns="36000" rtlCol="0">
            <a:spAutoFit/>
          </a:bodyPr>
          <a:lstStyle/>
          <a:p>
            <a:pPr algn="ctr"/>
            <a:r>
              <a:rPr lang="ru-RU" sz="1000" b="1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Бодайбинский</a:t>
            </a:r>
            <a:endParaRPr lang="ru-RU" sz="1000" b="1" i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4" name="Стрелка вправо с вырезом 123"/>
          <p:cNvSpPr/>
          <p:nvPr/>
        </p:nvSpPr>
        <p:spPr>
          <a:xfrm rot="9702843">
            <a:off x="10842000" y="2727964"/>
            <a:ext cx="573710" cy="232483"/>
          </a:xfrm>
          <a:prstGeom prst="notchedRightArrow">
            <a:avLst/>
          </a:prstGeom>
          <a:solidFill>
            <a:schemeClr val="tx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5" name="Стрелка вправо с вырезом 124"/>
          <p:cNvSpPr/>
          <p:nvPr/>
        </p:nvSpPr>
        <p:spPr>
          <a:xfrm rot="13848655">
            <a:off x="10906148" y="4165168"/>
            <a:ext cx="573710" cy="232483"/>
          </a:xfrm>
          <a:prstGeom prst="notchedRightArrow">
            <a:avLst/>
          </a:prstGeom>
          <a:solidFill>
            <a:schemeClr val="tx1"/>
          </a:solidFill>
          <a:ln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" r="2814" b="5360"/>
          <a:stretch/>
        </p:blipFill>
        <p:spPr bwMode="auto">
          <a:xfrm>
            <a:off x="179" y="34388"/>
            <a:ext cx="14593534" cy="817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15"/>
          <p:cNvSpPr txBox="1">
            <a:spLocks noChangeArrowheads="1"/>
          </p:cNvSpPr>
          <p:nvPr/>
        </p:nvSpPr>
        <p:spPr bwMode="auto">
          <a:xfrm>
            <a:off x="178" y="58"/>
            <a:ext cx="14593534" cy="863982"/>
          </a:xfrm>
          <a:prstGeom prst="rect">
            <a:avLst/>
          </a:prstGeom>
          <a:solidFill>
            <a:srgbClr val="204D8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8493" tIns="39242" rIns="78493" bIns="39242" rtlCol="0" anchor="ctr"/>
          <a:lstStyle>
            <a:defPPr>
              <a:defRPr lang="ru-RU"/>
            </a:defPPr>
            <a:lvl1pPr algn="ctr" defTabSz="879373">
              <a:defRPr sz="140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КОСМИЧЕСКИЙ СНИМОК</a:t>
            </a:r>
          </a:p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ЗАДЫМЛЕНИЯ НА ТЕРРИТОРИИ </a:t>
            </a:r>
            <a:r>
              <a:rPr lang="ru-RU" alt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ИРКУТСКОЙ ОБЛАСТИ</a:t>
            </a: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793512"/>
            <a:r>
              <a:rPr lang="ru-RU" alt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 данным космического мониторинга </a:t>
            </a:r>
            <a:r>
              <a:rPr lang="ru-RU" alt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28.07.2024)</a:t>
            </a:r>
            <a:endParaRPr lang="ru-RU" alt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stomShape 38"/>
          <p:cNvSpPr/>
          <p:nvPr/>
        </p:nvSpPr>
        <p:spPr>
          <a:xfrm>
            <a:off x="0" y="874531"/>
            <a:ext cx="2653474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 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TERRA/AQUA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28.07.2024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CustomShape 37"/>
          <p:cNvSpPr/>
          <p:nvPr/>
        </p:nvSpPr>
        <p:spPr>
          <a:xfrm>
            <a:off x="9961240" y="2016249"/>
            <a:ext cx="1785950" cy="515217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Саха (Якутия)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CustomShape 37"/>
          <p:cNvSpPr/>
          <p:nvPr/>
        </p:nvSpPr>
        <p:spPr>
          <a:xfrm>
            <a:off x="8017024" y="6120705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Бурятия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CustomShape 37"/>
          <p:cNvSpPr/>
          <p:nvPr/>
        </p:nvSpPr>
        <p:spPr>
          <a:xfrm>
            <a:off x="4992688" y="4896569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Иркутская область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CustomShape 37"/>
          <p:cNvSpPr/>
          <p:nvPr/>
        </p:nvSpPr>
        <p:spPr>
          <a:xfrm>
            <a:off x="11226185" y="5626225"/>
            <a:ext cx="1796218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Забайкальский край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CustomShape 37"/>
          <p:cNvSpPr/>
          <p:nvPr/>
        </p:nvSpPr>
        <p:spPr>
          <a:xfrm>
            <a:off x="1104256" y="4037045"/>
            <a:ext cx="1785950" cy="299773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41757" tIns="41757" rIns="41757" bIns="41757">
            <a:spAutoFit/>
          </a:bodyPr>
          <a:lstStyle/>
          <a:p>
            <a:pPr algn="ctr"/>
            <a:r>
              <a:rPr lang="ru-RU" sz="1400" b="1" i="1" u="sng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Красноярский край</a:t>
            </a:r>
            <a:endParaRPr lang="ru-RU" sz="1400" b="1" i="1" u="sng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ая прямоугольная выноска 12"/>
          <p:cNvSpPr>
            <a:spLocks noChangeArrowheads="1"/>
          </p:cNvSpPr>
          <p:nvPr/>
        </p:nvSpPr>
        <p:spPr bwMode="auto">
          <a:xfrm>
            <a:off x="7296945" y="6984801"/>
            <a:ext cx="1357322" cy="285752"/>
          </a:xfrm>
          <a:prstGeom prst="wedgeRoundRectCallout">
            <a:avLst>
              <a:gd name="adj1" fmla="val -93876"/>
              <a:gd name="adj2" fmla="val -583713"/>
              <a:gd name="adj3" fmla="val 16667"/>
            </a:avLst>
          </a:prstGeom>
          <a:solidFill>
            <a:schemeClr val="bg1"/>
          </a:solidFill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r>
              <a:rPr lang="ru-RU" altLang="ru-RU" sz="1400" dirty="0" smtClean="0">
                <a:solidFill>
                  <a:schemeClr val="tx1"/>
                </a:solidFill>
              </a:rPr>
              <a:t>Облачность</a:t>
            </a:r>
            <a:endParaRPr lang="ru-RU" alt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ая прямоугольная выноска 13"/>
          <p:cNvSpPr>
            <a:spLocks noChangeArrowheads="1"/>
          </p:cNvSpPr>
          <p:nvPr/>
        </p:nvSpPr>
        <p:spPr bwMode="auto">
          <a:xfrm>
            <a:off x="3158866" y="3456409"/>
            <a:ext cx="1357322" cy="285752"/>
          </a:xfrm>
          <a:prstGeom prst="wedgeRoundRectCallout">
            <a:avLst>
              <a:gd name="adj1" fmla="val 196649"/>
              <a:gd name="adj2" fmla="val 118948"/>
              <a:gd name="adj3" fmla="val 16667"/>
            </a:avLst>
          </a:prstGeom>
          <a:solidFill>
            <a:schemeClr val="bg1"/>
          </a:solidFill>
          <a:ln w="254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r>
              <a:rPr lang="ru-RU" altLang="ru-RU" sz="1400" dirty="0" smtClean="0">
                <a:solidFill>
                  <a:schemeClr val="tx1"/>
                </a:solidFill>
              </a:rPr>
              <a:t>Облачность</a:t>
            </a:r>
            <a:endParaRPr lang="ru-RU" alt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3018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588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588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50455</TotalTime>
  <Words>109</Words>
  <Application>Microsoft Office PowerPoint</Application>
  <PresentationFormat>Произвольный</PresentationFormat>
  <Paragraphs>40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Оформление по умолчанию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Zver</dc:creator>
  <cp:lastModifiedBy>arm08</cp:lastModifiedBy>
  <cp:revision>1268</cp:revision>
  <cp:lastPrinted>2020-09-21T11:57:24Z</cp:lastPrinted>
  <dcterms:created xsi:type="dcterms:W3CDTF">2007-06-26T12:18:53Z</dcterms:created>
  <dcterms:modified xsi:type="dcterms:W3CDTF">2024-07-28T10:14:11Z</dcterms:modified>
</cp:coreProperties>
</file>