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theme/themeOverride5.xml" ContentType="application/vnd.openxmlformats-officedocument.themeOverride+xml"/>
  <Override PartName="/ppt/charts/chart8.xml" ContentType="application/vnd.openxmlformats-officedocument.drawingml.chart+xml"/>
  <Override PartName="/ppt/theme/themeOverride6.xml" ContentType="application/vnd.openxmlformats-officedocument.themeOverride+xml"/>
  <Override PartName="/ppt/notesSlides/notesSlide1.xml" ContentType="application/vnd.openxmlformats-officedocument.presentationml.notesSlide+xml"/>
  <Override PartName="/ppt/charts/chart9.xml" ContentType="application/vnd.openxmlformats-officedocument.drawingml.chart+xml"/>
  <Override PartName="/ppt/theme/themeOverride7.xml" ContentType="application/vnd.openxmlformats-officedocument.themeOverride+xml"/>
  <Override PartName="/ppt/charts/chart10.xml" ContentType="application/vnd.openxmlformats-officedocument.drawingml.chart+xml"/>
  <Override PartName="/ppt/theme/themeOverride8.xml" ContentType="application/vnd.openxmlformats-officedocument.themeOverride+xml"/>
  <Override PartName="/ppt/charts/chart11.xml" ContentType="application/vnd.openxmlformats-officedocument.drawingml.chart+xml"/>
  <Override PartName="/ppt/theme/themeOverride9.xml" ContentType="application/vnd.openxmlformats-officedocument.themeOverride+xml"/>
  <Override PartName="/ppt/charts/chart12.xml" ContentType="application/vnd.openxmlformats-officedocument.drawingml.chart+xml"/>
  <Override PartName="/ppt/theme/themeOverride10.xml" ContentType="application/vnd.openxmlformats-officedocument.themeOverride+xml"/>
  <Override PartName="/ppt/charts/chart13.xml" ContentType="application/vnd.openxmlformats-officedocument.drawingml.chart+xml"/>
  <Override PartName="/ppt/theme/themeOverride11.xml" ContentType="application/vnd.openxmlformats-officedocument.themeOverride+xml"/>
  <Override PartName="/ppt/charts/chart14.xml" ContentType="application/vnd.openxmlformats-officedocument.drawingml.chart+xml"/>
  <Override PartName="/ppt/theme/themeOverride12.xml" ContentType="application/vnd.openxmlformats-officedocument.themeOverride+xml"/>
  <Override PartName="/ppt/charts/chart15.xml" ContentType="application/vnd.openxmlformats-officedocument.drawingml.chart+xml"/>
  <Override PartName="/ppt/theme/themeOverride13.xml" ContentType="application/vnd.openxmlformats-officedocument.themeOverride+xml"/>
  <Override PartName="/ppt/charts/chart16.xml" ContentType="application/vnd.openxmlformats-officedocument.drawingml.chart+xml"/>
  <Override PartName="/ppt/theme/themeOverride14.xml" ContentType="application/vnd.openxmlformats-officedocument.themeOverride+xml"/>
  <Override PartName="/ppt/charts/chart17.xml" ContentType="application/vnd.openxmlformats-officedocument.drawingml.chart+xml"/>
  <Override PartName="/ppt/theme/themeOverride15.xml" ContentType="application/vnd.openxmlformats-officedocument.themeOverride+xml"/>
  <Override PartName="/ppt/charts/chart18.xml" ContentType="application/vnd.openxmlformats-officedocument.drawingml.chart+xml"/>
  <Override PartName="/ppt/theme/themeOverride16.xml" ContentType="application/vnd.openxmlformats-officedocument.themeOverride+xml"/>
  <Override PartName="/ppt/charts/chart19.xml" ContentType="application/vnd.openxmlformats-officedocument.drawingml.chart+xml"/>
  <Override PartName="/ppt/theme/themeOverride17.xml" ContentType="application/vnd.openxmlformats-officedocument.themeOverride+xml"/>
  <Override PartName="/ppt/charts/chart20.xml" ContentType="application/vnd.openxmlformats-officedocument.drawingml.chart+xml"/>
  <Override PartName="/ppt/theme/themeOverride18.xml" ContentType="application/vnd.openxmlformats-officedocument.themeOverride+xml"/>
  <Override PartName="/ppt/charts/chart21.xml" ContentType="application/vnd.openxmlformats-officedocument.drawingml.chart+xml"/>
  <Override PartName="/ppt/theme/themeOverride19.xml" ContentType="application/vnd.openxmlformats-officedocument.themeOverride+xml"/>
  <Override PartName="/ppt/charts/chart22.xml" ContentType="application/vnd.openxmlformats-officedocument.drawingml.chart+xml"/>
  <Override PartName="/ppt/theme/themeOverride20.xml" ContentType="application/vnd.openxmlformats-officedocument.themeOverride+xml"/>
  <Override PartName="/ppt/charts/chart23.xml" ContentType="application/vnd.openxmlformats-officedocument.drawingml.chart+xml"/>
  <Override PartName="/ppt/theme/themeOverride21.xml" ContentType="application/vnd.openxmlformats-officedocument.themeOverride+xml"/>
  <Override PartName="/ppt/charts/chart24.xml" ContentType="application/vnd.openxmlformats-officedocument.drawingml.chart+xml"/>
  <Override PartName="/ppt/theme/themeOverride22.xml" ContentType="application/vnd.openxmlformats-officedocument.themeOverride+xml"/>
  <Override PartName="/ppt/charts/chart25.xml" ContentType="application/vnd.openxmlformats-officedocument.drawingml.chart+xml"/>
  <Override PartName="/ppt/theme/themeOverride23.xml" ContentType="application/vnd.openxmlformats-officedocument.themeOverride+xml"/>
  <Override PartName="/ppt/charts/chart26.xml" ContentType="application/vnd.openxmlformats-officedocument.drawingml.chart+xml"/>
  <Override PartName="/ppt/theme/themeOverride24.xml" ContentType="application/vnd.openxmlformats-officedocument.themeOverride+xml"/>
  <Override PartName="/ppt/charts/chart27.xml" ContentType="application/vnd.openxmlformats-officedocument.drawingml.chart+xml"/>
  <Override PartName="/ppt/theme/themeOverride25.xml" ContentType="application/vnd.openxmlformats-officedocument.themeOverride+xml"/>
  <Override PartName="/ppt/charts/chart28.xml" ContentType="application/vnd.openxmlformats-officedocument.drawingml.chart+xml"/>
  <Override PartName="/ppt/theme/themeOverride26.xml" ContentType="application/vnd.openxmlformats-officedocument.themeOverride+xml"/>
  <Override PartName="/ppt/charts/chart29.xml" ContentType="application/vnd.openxmlformats-officedocument.drawingml.chart+xml"/>
  <Override PartName="/ppt/theme/themeOverride27.xml" ContentType="application/vnd.openxmlformats-officedocument.themeOverride+xml"/>
  <Override PartName="/ppt/charts/chart30.xml" ContentType="application/vnd.openxmlformats-officedocument.drawingml.chart+xml"/>
  <Override PartName="/ppt/theme/themeOverride28.xml" ContentType="application/vnd.openxmlformats-officedocument.themeOverrid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31.xml" ContentType="application/vnd.openxmlformats-officedocument.drawingml.chart+xml"/>
  <Override PartName="/ppt/theme/themeOverride29.xml" ContentType="application/vnd.openxmlformats-officedocument.themeOverr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rts/chart32.xml" ContentType="application/vnd.openxmlformats-officedocument.drawingml.chart+xml"/>
  <Override PartName="/ppt/theme/themeOverride30.xml" ContentType="application/vnd.openxmlformats-officedocument.themeOverr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media/image107.jpg" ContentType="image/png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780" r:id="rId2"/>
    <p:sldMasterId id="2147483792" r:id="rId3"/>
  </p:sldMasterIdLst>
  <p:notesMasterIdLst>
    <p:notesMasterId r:id="rId42"/>
  </p:notesMasterIdLst>
  <p:sldIdLst>
    <p:sldId id="302" r:id="rId4"/>
    <p:sldId id="258" r:id="rId5"/>
    <p:sldId id="259" r:id="rId6"/>
    <p:sldId id="260" r:id="rId7"/>
    <p:sldId id="263" r:id="rId8"/>
    <p:sldId id="265" r:id="rId9"/>
    <p:sldId id="264" r:id="rId10"/>
    <p:sldId id="267" r:id="rId11"/>
    <p:sldId id="268" r:id="rId12"/>
    <p:sldId id="266" r:id="rId13"/>
    <p:sldId id="270" r:id="rId14"/>
    <p:sldId id="271" r:id="rId15"/>
    <p:sldId id="269" r:id="rId16"/>
    <p:sldId id="285" r:id="rId17"/>
    <p:sldId id="286" r:id="rId18"/>
    <p:sldId id="273" r:id="rId19"/>
    <p:sldId id="292" r:id="rId20"/>
    <p:sldId id="275" r:id="rId21"/>
    <p:sldId id="293" r:id="rId22"/>
    <p:sldId id="276" r:id="rId23"/>
    <p:sldId id="296" r:id="rId24"/>
    <p:sldId id="277" r:id="rId25"/>
    <p:sldId id="278" r:id="rId26"/>
    <p:sldId id="279" r:id="rId27"/>
    <p:sldId id="297" r:id="rId28"/>
    <p:sldId id="280" r:id="rId29"/>
    <p:sldId id="298" r:id="rId30"/>
    <p:sldId id="299" r:id="rId31"/>
    <p:sldId id="281" r:id="rId32"/>
    <p:sldId id="282" r:id="rId33"/>
    <p:sldId id="294" r:id="rId34"/>
    <p:sldId id="283" r:id="rId35"/>
    <p:sldId id="284" r:id="rId36"/>
    <p:sldId id="287" r:id="rId37"/>
    <p:sldId id="288" r:id="rId38"/>
    <p:sldId id="289" r:id="rId39"/>
    <p:sldId id="290" r:id="rId40"/>
    <p:sldId id="301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800B"/>
    <a:srgbClr val="FF33CC"/>
    <a:srgbClr val="EA8AC8"/>
    <a:srgbClr val="FFC3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286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8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0.xlsx"/><Relationship Id="rId1" Type="http://schemas.openxmlformats.org/officeDocument/2006/relationships/themeOverride" Target="../theme/themeOverride8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1.xlsx"/><Relationship Id="rId1" Type="http://schemas.openxmlformats.org/officeDocument/2006/relationships/themeOverride" Target="../theme/themeOverride9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2.xlsx"/><Relationship Id="rId1" Type="http://schemas.openxmlformats.org/officeDocument/2006/relationships/themeOverride" Target="../theme/themeOverride10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3.xlsx"/><Relationship Id="rId1" Type="http://schemas.openxmlformats.org/officeDocument/2006/relationships/themeOverride" Target="../theme/themeOverride11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4.xlsx"/><Relationship Id="rId1" Type="http://schemas.openxmlformats.org/officeDocument/2006/relationships/themeOverride" Target="../theme/themeOverride12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5.xlsx"/><Relationship Id="rId1" Type="http://schemas.openxmlformats.org/officeDocument/2006/relationships/themeOverride" Target="../theme/themeOverride13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6.xlsx"/><Relationship Id="rId1" Type="http://schemas.openxmlformats.org/officeDocument/2006/relationships/themeOverride" Target="../theme/themeOverride14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7.xlsx"/><Relationship Id="rId1" Type="http://schemas.openxmlformats.org/officeDocument/2006/relationships/themeOverride" Target="../theme/themeOverride15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8.xlsx"/><Relationship Id="rId1" Type="http://schemas.openxmlformats.org/officeDocument/2006/relationships/themeOverride" Target="../theme/themeOverride16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9.xlsx"/><Relationship Id="rId1" Type="http://schemas.openxmlformats.org/officeDocument/2006/relationships/themeOverride" Target="../theme/themeOverride17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0.xlsx"/><Relationship Id="rId1" Type="http://schemas.openxmlformats.org/officeDocument/2006/relationships/themeOverride" Target="../theme/themeOverride18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1.xlsx"/><Relationship Id="rId1" Type="http://schemas.openxmlformats.org/officeDocument/2006/relationships/themeOverride" Target="../theme/themeOverride19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2.xlsx"/><Relationship Id="rId1" Type="http://schemas.openxmlformats.org/officeDocument/2006/relationships/themeOverride" Target="../theme/themeOverride20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3.xlsx"/><Relationship Id="rId1" Type="http://schemas.openxmlformats.org/officeDocument/2006/relationships/themeOverride" Target="../theme/themeOverride21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4.xlsx"/><Relationship Id="rId1" Type="http://schemas.openxmlformats.org/officeDocument/2006/relationships/themeOverride" Target="../theme/themeOverride22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5.xlsx"/><Relationship Id="rId1" Type="http://schemas.openxmlformats.org/officeDocument/2006/relationships/themeOverride" Target="../theme/themeOverride23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6.xlsx"/><Relationship Id="rId1" Type="http://schemas.openxmlformats.org/officeDocument/2006/relationships/themeOverride" Target="../theme/themeOverride24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7.xlsx"/><Relationship Id="rId1" Type="http://schemas.openxmlformats.org/officeDocument/2006/relationships/themeOverride" Target="../theme/themeOverride25.xml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8.xlsx"/><Relationship Id="rId1" Type="http://schemas.openxmlformats.org/officeDocument/2006/relationships/themeOverride" Target="../theme/themeOverride26.xm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9.xlsx"/><Relationship Id="rId1" Type="http://schemas.openxmlformats.org/officeDocument/2006/relationships/themeOverride" Target="../theme/themeOverride27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1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0.xlsx"/><Relationship Id="rId2" Type="http://schemas.openxmlformats.org/officeDocument/2006/relationships/image" Target="../media/image33.jpg"/><Relationship Id="rId1" Type="http://schemas.openxmlformats.org/officeDocument/2006/relationships/themeOverride" Target="../theme/themeOverride28.xml"/><Relationship Id="rId4" Type="http://schemas.openxmlformats.org/officeDocument/2006/relationships/chartUserShapes" Target="../drawings/drawing1.xml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1.xlsx"/><Relationship Id="rId1" Type="http://schemas.openxmlformats.org/officeDocument/2006/relationships/themeOverride" Target="../theme/themeOverride29.xml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2.xlsx"/><Relationship Id="rId1" Type="http://schemas.openxmlformats.org/officeDocument/2006/relationships/themeOverride" Target="../theme/themeOverride30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6.xlsx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.xlsx"/><Relationship Id="rId1" Type="http://schemas.openxmlformats.org/officeDocument/2006/relationships/themeOverride" Target="../theme/themeOverride5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8.xlsx"/><Relationship Id="rId1" Type="http://schemas.openxmlformats.org/officeDocument/2006/relationships/themeOverride" Target="../theme/themeOverride6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9.xlsx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061071590737096"/>
          <c:y val="6.6898729115696498E-2"/>
          <c:w val="0.77628957540776466"/>
          <c:h val="0.6048109620056402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'Числ города'!$A$3</c:f>
              <c:strCache>
                <c:ptCount val="1"/>
                <c:pt idx="0">
                  <c:v>Чел.</c:v>
                </c:pt>
              </c:strCache>
            </c:strRef>
          </c:tx>
          <c:spPr>
            <a:gradFill>
              <a:gsLst>
                <a:gs pos="0">
                  <a:srgbClr val="000000"/>
                </a:gs>
                <a:gs pos="53000">
                  <a:srgbClr val="0A128C"/>
                </a:gs>
                <a:gs pos="70000">
                  <a:srgbClr val="181CC7"/>
                </a:gs>
                <a:gs pos="82000">
                  <a:srgbClr val="7005D4"/>
                </a:gs>
                <a:gs pos="100000">
                  <a:srgbClr val="8C3D91"/>
                </a:gs>
              </a:gsLst>
              <a:lin ang="16200000" scaled="0"/>
            </a:gra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dkEdge">
              <a:bevelT/>
              <a:bevelB w="139700" h="139700" prst="divot"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0"/>
                  <c:y val="-3.6490215881288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6997243305108814E-3"/>
                  <c:y val="-4.8653621175052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6997243305108814E-3"/>
                  <c:y val="-7.29804317625779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6.081702646881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3994486610218616E-3"/>
                  <c:y val="-1.2163405293762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Cambria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'Числ города'!$B$1:$F$1</c:f>
              <c:strCache>
                <c:ptCount val="5"/>
                <c:pt idx="0">
                  <c:v>2012 г.</c:v>
                </c:pt>
                <c:pt idx="1">
                  <c:v>2013 г.</c:v>
                </c:pt>
                <c:pt idx="2">
                  <c:v>2014 г.</c:v>
                </c:pt>
                <c:pt idx="3">
                  <c:v>2015 г.</c:v>
                </c:pt>
                <c:pt idx="4">
                  <c:v>2016 г. прогноз</c:v>
                </c:pt>
              </c:strCache>
            </c:strRef>
          </c:cat>
          <c:val>
            <c:numRef>
              <c:f>'Числ города'!$B$3:$F$3</c:f>
              <c:numCache>
                <c:formatCode>#,##0</c:formatCode>
                <c:ptCount val="5"/>
                <c:pt idx="0">
                  <c:v>14413</c:v>
                </c:pt>
                <c:pt idx="1">
                  <c:v>14182</c:v>
                </c:pt>
                <c:pt idx="2">
                  <c:v>13896</c:v>
                </c:pt>
                <c:pt idx="3">
                  <c:v>13419</c:v>
                </c:pt>
                <c:pt idx="4">
                  <c:v>13419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0F2-4B2B-B759-525735F00E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6"/>
        <c:gapDepth val="106"/>
        <c:shape val="cylinder"/>
        <c:axId val="75922048"/>
        <c:axId val="75923840"/>
        <c:axId val="0"/>
      </c:bar3DChart>
      <c:catAx>
        <c:axId val="75922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>
                <a:latin typeface="Cambria" pitchFamily="18" charset="0"/>
              </a:defRPr>
            </a:pPr>
            <a:endParaRPr lang="ru-RU"/>
          </a:p>
        </c:txPr>
        <c:crossAx val="75923840"/>
        <c:crosses val="autoZero"/>
        <c:auto val="1"/>
        <c:lblAlgn val="ctr"/>
        <c:lblOffset val="100"/>
        <c:noMultiLvlLbl val="0"/>
      </c:catAx>
      <c:valAx>
        <c:axId val="7592384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Cambria" pitchFamily="18" charset="0"/>
              </a:defRPr>
            </a:pPr>
            <a:endParaRPr lang="ru-RU"/>
          </a:p>
        </c:txPr>
        <c:crossAx val="759220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10054855643044619"/>
          <c:y val="1.3888888888888888E-2"/>
        </c:manualLayout>
      </c:layout>
      <c:overlay val="0"/>
      <c:txPr>
        <a:bodyPr/>
        <a:lstStyle/>
        <a:p>
          <a:pPr>
            <a:defRPr>
              <a:latin typeface="Cambria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087953471224902"/>
          <c:y val="0.23842135498489186"/>
          <c:w val="0.72601264464583437"/>
          <c:h val="0.60365948200874686"/>
        </c:manualLayout>
      </c:layout>
      <c:lineChart>
        <c:grouping val="standard"/>
        <c:varyColors val="0"/>
        <c:ser>
          <c:idx val="0"/>
          <c:order val="0"/>
          <c:tx>
            <c:strRef>
              <c:f>'Анализ дох с 2013 года'!$A$5</c:f>
              <c:strCache>
                <c:ptCount val="1"/>
                <c:pt idx="0">
                  <c:v>Налоговые и неналоговые доходы, тыс.руб.</c:v>
                </c:pt>
              </c:strCache>
            </c:strRef>
          </c:tx>
          <c:spPr>
            <a:ln w="38100" cap="flat" cmpd="thinThick">
              <a:solidFill>
                <a:srgbClr val="FF0000"/>
              </a:solidFill>
              <a:prstDash val="sysDash"/>
              <a:bevel/>
            </a:ln>
          </c:spPr>
          <c:marker>
            <c:symbol val="circle"/>
            <c:size val="11"/>
            <c:spPr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dPt>
            <c:idx val="1"/>
            <c:bubble3D val="0"/>
            <c:spPr>
              <a:ln w="38100" cap="flat" cmpd="thinThick">
                <a:solidFill>
                  <a:srgbClr val="00B050"/>
                </a:solidFill>
                <a:prstDash val="sysDash"/>
                <a:beve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CE3-4047-AB2C-C05C5C308411}"/>
              </c:ext>
            </c:extLst>
          </c:dPt>
          <c:dPt>
            <c:idx val="2"/>
            <c:bubble3D val="0"/>
            <c:spPr>
              <a:ln w="38100" cap="flat" cmpd="thinThick">
                <a:solidFill>
                  <a:srgbClr val="00B050"/>
                </a:solidFill>
                <a:prstDash val="sysDash"/>
                <a:beve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CE3-4047-AB2C-C05C5C308411}"/>
              </c:ext>
            </c:extLst>
          </c:dPt>
          <c:dLbls>
            <c:dLbl>
              <c:idx val="0"/>
              <c:layout>
                <c:manualLayout>
                  <c:x val="-9.4444444444444414E-2"/>
                  <c:y val="6.4814814814814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CE3-4047-AB2C-C05C5C308411}"/>
                </c:ext>
              </c:extLst>
            </c:dLbl>
            <c:dLbl>
              <c:idx val="1"/>
              <c:layout>
                <c:manualLayout>
                  <c:x val="-0.19444444444444445"/>
                  <c:y val="-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CE3-4047-AB2C-C05C5C308411}"/>
                </c:ext>
              </c:extLst>
            </c:dLbl>
            <c:dLbl>
              <c:idx val="2"/>
              <c:layout>
                <c:manualLayout>
                  <c:x val="-0.1"/>
                  <c:y val="6.4814814814814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CE3-4047-AB2C-C05C5C308411}"/>
                </c:ext>
              </c:extLst>
            </c:dLbl>
            <c:spPr>
              <a:pattFill prst="sphere">
                <a:fgClr>
                  <a:srgbClr val="73F9A9"/>
                </a:fgClr>
                <a:bgClr>
                  <a:schemeClr val="bg1"/>
                </a:bgClr>
              </a:pattFill>
            </c:spPr>
            <c:txPr>
              <a:bodyPr rot="0" anchor="b" anchorCtr="0"/>
              <a:lstStyle/>
              <a:p>
                <a:pPr>
                  <a:defRPr sz="1000">
                    <a:latin typeface="Cambria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'Анализ дох с 2013 года'!$B$4:$D$4</c:f>
              <c:strCache>
                <c:ptCount val="3"/>
                <c:pt idx="0">
                  <c:v>2014 г.</c:v>
                </c:pt>
                <c:pt idx="1">
                  <c:v>2015 г.</c:v>
                </c:pt>
                <c:pt idx="2">
                  <c:v>2016 г. план</c:v>
                </c:pt>
              </c:strCache>
            </c:strRef>
          </c:cat>
          <c:val>
            <c:numRef>
              <c:f>'Анализ дох с 2013 года'!$B$5:$D$5</c:f>
              <c:numCache>
                <c:formatCode>#,##0.00</c:formatCode>
                <c:ptCount val="3"/>
                <c:pt idx="0">
                  <c:v>105773.2</c:v>
                </c:pt>
                <c:pt idx="1">
                  <c:v>123302.3</c:v>
                </c:pt>
                <c:pt idx="2">
                  <c:v>121180.8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0CE3-4047-AB2C-C05C5C3084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288640"/>
        <c:axId val="22302720"/>
      </c:lineChart>
      <c:catAx>
        <c:axId val="22288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Cambria" pitchFamily="18" charset="0"/>
              </a:defRPr>
            </a:pPr>
            <a:endParaRPr lang="ru-RU"/>
          </a:p>
        </c:txPr>
        <c:crossAx val="22302720"/>
        <c:crosses val="autoZero"/>
        <c:auto val="1"/>
        <c:lblAlgn val="ctr"/>
        <c:lblOffset val="100"/>
        <c:noMultiLvlLbl val="0"/>
      </c:catAx>
      <c:valAx>
        <c:axId val="2230272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Cambria" pitchFamily="18" charset="0"/>
              </a:defRPr>
            </a:pPr>
            <a:endParaRPr lang="ru-RU"/>
          </a:p>
        </c:txPr>
        <c:crossAx val="22288640"/>
        <c:crosses val="autoZero"/>
        <c:crossBetween val="between"/>
      </c:valAx>
      <c:spPr>
        <a:pattFill prst="lgGrid">
          <a:fgClr>
            <a:srgbClr val="73F9A9"/>
          </a:fgClr>
          <a:bgClr>
            <a:schemeClr val="bg1"/>
          </a:bgClr>
        </a:pattFill>
      </c:spPr>
    </c:plotArea>
    <c:plotVisOnly val="1"/>
    <c:dispBlanksAs val="gap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1712985564304462"/>
          <c:y val="3.9387649211735286E-2"/>
        </c:manualLayout>
      </c:layout>
      <c:overlay val="0"/>
      <c:txPr>
        <a:bodyPr/>
        <a:lstStyle/>
        <a:p>
          <a:pPr>
            <a:defRPr>
              <a:latin typeface="Cambria" pitchFamily="18" charset="0"/>
            </a:defRPr>
          </a:pPr>
          <a:endParaRPr lang="ru-RU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'Анализ дох с 2013 года'!$A$8</c:f>
              <c:strCache>
                <c:ptCount val="1"/>
                <c:pt idx="0">
                  <c:v>Безвозмездные поступления, тыс.руб.</c:v>
                </c:pt>
              </c:strCache>
            </c:strRef>
          </c:tx>
          <c:spPr>
            <a:ln w="38100" cap="sq" cmpd="sng">
              <a:solidFill>
                <a:schemeClr val="tx2">
                  <a:lumMod val="75000"/>
                </a:schemeClr>
              </a:solidFill>
              <a:prstDash val="sysDot"/>
              <a:miter lim="800000"/>
            </a:ln>
          </c:spPr>
          <c:marker>
            <c:symbol val="triangle"/>
            <c:size val="11"/>
            <c:spPr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  <a:ln cmpd="sng"/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dLbls>
            <c:spPr>
              <a:pattFill prst="pct80">
                <a:fgClr>
                  <a:srgbClr val="FA6A97"/>
                </a:fgClr>
                <a:bgClr>
                  <a:schemeClr val="bg1"/>
                </a:bgClr>
              </a:pattFill>
            </c:spPr>
            <c:txPr>
              <a:bodyPr/>
              <a:lstStyle/>
              <a:p>
                <a:pPr>
                  <a:defRPr sz="1000">
                    <a:latin typeface="Cambria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'Анализ дох с 2013 года'!$B$7:$D$7</c:f>
              <c:strCache>
                <c:ptCount val="3"/>
                <c:pt idx="0">
                  <c:v>2014 г.</c:v>
                </c:pt>
                <c:pt idx="1">
                  <c:v>2015 г.</c:v>
                </c:pt>
                <c:pt idx="2">
                  <c:v>2016 г. план</c:v>
                </c:pt>
              </c:strCache>
            </c:strRef>
          </c:cat>
          <c:val>
            <c:numRef>
              <c:f>'Анализ дох с 2013 года'!$B$8:$D$8</c:f>
              <c:numCache>
                <c:formatCode>#,##0.00</c:formatCode>
                <c:ptCount val="3"/>
                <c:pt idx="0">
                  <c:v>81963.7</c:v>
                </c:pt>
                <c:pt idx="1">
                  <c:v>305931.90000000002</c:v>
                </c:pt>
                <c:pt idx="2">
                  <c:v>113543.9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3E7-4C18-988C-B41AE6CB7F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463232"/>
        <c:axId val="22464768"/>
      </c:lineChart>
      <c:catAx>
        <c:axId val="224632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Cambria" pitchFamily="18" charset="0"/>
              </a:defRPr>
            </a:pPr>
            <a:endParaRPr lang="ru-RU"/>
          </a:p>
        </c:txPr>
        <c:crossAx val="22464768"/>
        <c:crosses val="autoZero"/>
        <c:auto val="1"/>
        <c:lblAlgn val="ctr"/>
        <c:lblOffset val="100"/>
        <c:noMultiLvlLbl val="0"/>
      </c:catAx>
      <c:valAx>
        <c:axId val="2246476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Cambria" pitchFamily="18" charset="0"/>
              </a:defRPr>
            </a:pPr>
            <a:endParaRPr lang="ru-RU"/>
          </a:p>
        </c:txPr>
        <c:crossAx val="22463232"/>
        <c:crosses val="autoZero"/>
        <c:crossBetween val="between"/>
      </c:valAx>
      <c:spPr>
        <a:pattFill prst="pct30">
          <a:fgClr>
            <a:srgbClr val="FA6A97"/>
          </a:fgClr>
          <a:bgClr>
            <a:sysClr val="window" lastClr="FFFFFF"/>
          </a:bgClr>
        </a:pattFill>
      </c:spPr>
    </c:plotArea>
    <c:plotVisOnly val="1"/>
    <c:dispBlanksAs val="zero"/>
    <c:showDLblsOverMax val="0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r">
              <a:defRPr b="0">
                <a:latin typeface="+mj-lt"/>
              </a:defRPr>
            </a:pPr>
            <a:r>
              <a:rPr lang="ru-RU" sz="1000" b="0" dirty="0">
                <a:latin typeface="+mj-lt"/>
              </a:rPr>
              <a:t>% от общей суммы налоговых и неналоговых доходов</a:t>
            </a:r>
          </a:p>
        </c:rich>
      </c:tx>
      <c:layout>
        <c:manualLayout>
          <c:xMode val="edge"/>
          <c:yMode val="edge"/>
          <c:x val="0.5955797796346215"/>
          <c:y val="2.245946243875965E-2"/>
        </c:manualLayout>
      </c:layout>
      <c:overlay val="0"/>
    </c:title>
    <c:autoTitleDeleted val="0"/>
    <c:view3D>
      <c:rotX val="40"/>
      <c:rotY val="276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4088182545543494E-2"/>
          <c:y val="0.11932465849645427"/>
          <c:w val="0.62826912789335265"/>
          <c:h val="0.77029083474384885"/>
        </c:manualLayout>
      </c:layout>
      <c:pie3DChart>
        <c:varyColors val="1"/>
        <c:ser>
          <c:idx val="1"/>
          <c:order val="1"/>
          <c:tx>
            <c:strRef>
              <c:f>'Налоговые дох'!$C$1</c:f>
              <c:strCache>
                <c:ptCount val="1"/>
                <c:pt idx="0">
                  <c:v>тыс.руб.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212745">
                  <a:lumMod val="50000"/>
                </a:srgbClr>
              </a:solidFill>
            </a:ln>
            <a:effectLst>
              <a:innerShdw blurRad="114300">
                <a:prstClr val="black">
                  <a:alpha val="78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 w="215900" h="127000"/>
              <a:bevelB w="215900" h="127000"/>
            </a:sp3d>
          </c:spPr>
          <c:explosion val="10"/>
          <c:dPt>
            <c:idx val="0"/>
            <c:bubble3D val="0"/>
            <c:spPr>
              <a:solidFill>
                <a:srgbClr val="FA6A97"/>
              </a:solidFill>
              <a:ln>
                <a:solidFill>
                  <a:srgbClr val="212745">
                    <a:lumMod val="50000"/>
                  </a:srgbClr>
                </a:solidFill>
              </a:ln>
              <a:effectLst>
                <a:innerShdw blurRad="114300">
                  <a:prstClr val="black">
                    <a:alpha val="78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215900" h="127000"/>
                <a:bevelB w="2159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391-441F-BCA7-EB0E23C1F0EC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solidFill>
                  <a:srgbClr val="212745">
                    <a:lumMod val="50000"/>
                  </a:srgbClr>
                </a:solidFill>
              </a:ln>
              <a:effectLst>
                <a:innerShdw blurRad="114300">
                  <a:prstClr val="black">
                    <a:alpha val="78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215900" h="127000"/>
                <a:bevelB w="2159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391-441F-BCA7-EB0E23C1F0EC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solidFill>
                  <a:srgbClr val="212745">
                    <a:lumMod val="50000"/>
                  </a:srgbClr>
                </a:solidFill>
              </a:ln>
              <a:effectLst>
                <a:innerShdw blurRad="114300">
                  <a:prstClr val="black">
                    <a:alpha val="78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215900" h="127000"/>
                <a:bevelB w="2159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391-441F-BCA7-EB0E23C1F0EC}"/>
              </c:ext>
            </c:extLst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212745">
                    <a:lumMod val="50000"/>
                  </a:srgbClr>
                </a:solidFill>
              </a:ln>
              <a:effectLst>
                <a:innerShdw blurRad="114300">
                  <a:prstClr val="black">
                    <a:alpha val="78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215900" h="127000"/>
                <a:bevelB w="2159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391-441F-BCA7-EB0E23C1F0EC}"/>
              </c:ext>
            </c:extLst>
          </c:dPt>
          <c:dPt>
            <c:idx val="5"/>
            <c:bubble3D val="0"/>
            <c:spPr>
              <a:solidFill>
                <a:srgbClr val="941C7A"/>
              </a:solidFill>
              <a:ln>
                <a:solidFill>
                  <a:srgbClr val="212745">
                    <a:lumMod val="50000"/>
                  </a:srgbClr>
                </a:solidFill>
              </a:ln>
              <a:effectLst>
                <a:innerShdw blurRad="114300">
                  <a:prstClr val="black">
                    <a:alpha val="78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215900" h="127000"/>
                <a:bevelB w="2159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391-441F-BCA7-EB0E23C1F0EC}"/>
              </c:ext>
            </c:extLst>
          </c:dPt>
          <c:dPt>
            <c:idx val="6"/>
            <c:bubble3D val="0"/>
            <c:spPr>
              <a:solidFill>
                <a:srgbClr val="5DCEAF">
                  <a:lumMod val="60000"/>
                  <a:lumOff val="40000"/>
                </a:srgbClr>
              </a:solidFill>
              <a:ln>
                <a:solidFill>
                  <a:srgbClr val="212745">
                    <a:lumMod val="50000"/>
                  </a:srgbClr>
                </a:solidFill>
              </a:ln>
              <a:effectLst>
                <a:innerShdw blurRad="114300">
                  <a:prstClr val="black">
                    <a:alpha val="78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215900" h="127000"/>
                <a:bevelB w="2159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F391-441F-BCA7-EB0E23C1F0EC}"/>
              </c:ext>
            </c:extLst>
          </c:dPt>
          <c:dPt>
            <c:idx val="7"/>
            <c:bubble3D val="0"/>
            <c:spPr>
              <a:solidFill>
                <a:srgbClr val="CFEC40"/>
              </a:solidFill>
              <a:ln>
                <a:solidFill>
                  <a:srgbClr val="212745">
                    <a:lumMod val="50000"/>
                  </a:srgbClr>
                </a:solidFill>
              </a:ln>
              <a:effectLst>
                <a:innerShdw blurRad="114300">
                  <a:prstClr val="black">
                    <a:alpha val="78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215900" h="127000"/>
                <a:bevelB w="2159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F391-441F-BCA7-EB0E23C1F0E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+mj-lt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'Налоговые дох'!$A$2:$A$8</c:f>
              <c:strCache>
                <c:ptCount val="7"/>
                <c:pt idx="0">
                  <c:v>Налог на доходы физических лиц</c:v>
                </c:pt>
                <c:pt idx="1">
                  <c:v>Доходы от уплаты акцизов</c:v>
                </c:pt>
                <c:pt idx="2">
                  <c:v>Налог на имущество физических лиц</c:v>
                </c:pt>
                <c:pt idx="3">
                  <c:v>Государственная пошлина</c:v>
                </c:pt>
                <c:pt idx="4">
                  <c:v>Доходы от аренды имущества</c:v>
                </c:pt>
                <c:pt idx="5">
                  <c:v>Доходы от аренды земли</c:v>
                </c:pt>
                <c:pt idx="6">
                  <c:v>Прочие неналоговые</c:v>
                </c:pt>
              </c:strCache>
            </c:strRef>
          </c:cat>
          <c:val>
            <c:numRef>
              <c:f>'Налоговые дох'!$C$2:$C$8</c:f>
              <c:numCache>
                <c:formatCode>General</c:formatCode>
                <c:ptCount val="7"/>
                <c:pt idx="0">
                  <c:v>67.099999999999994</c:v>
                </c:pt>
                <c:pt idx="1">
                  <c:v>2.2999999999999998</c:v>
                </c:pt>
                <c:pt idx="2">
                  <c:v>14.9</c:v>
                </c:pt>
                <c:pt idx="3">
                  <c:v>3.9</c:v>
                </c:pt>
                <c:pt idx="4">
                  <c:v>5.4</c:v>
                </c:pt>
                <c:pt idx="5">
                  <c:v>4.4000000000000004</c:v>
                </c:pt>
                <c:pt idx="6">
                  <c:v>1.9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F391-441F-BCA7-EB0E23C1F0EC}"/>
            </c:ext>
          </c:extLst>
        </c:ser>
        <c:ser>
          <c:idx val="0"/>
          <c:order val="0"/>
          <c:tx>
            <c:strRef>
              <c:f>'Налоговые дох'!$B$1</c:f>
              <c:strCache>
                <c:ptCount val="1"/>
                <c:pt idx="0">
                  <c:v>тыс.руб.</c:v>
                </c:pt>
              </c:strCache>
            </c:strRef>
          </c:tx>
          <c:explosion val="25"/>
          <c:cat>
            <c:strRef>
              <c:f>'Налоговые дох'!$A$2:$A$8</c:f>
              <c:strCache>
                <c:ptCount val="7"/>
                <c:pt idx="0">
                  <c:v>Налог на доходы физических лиц</c:v>
                </c:pt>
                <c:pt idx="1">
                  <c:v>Доходы от уплаты акцизов</c:v>
                </c:pt>
                <c:pt idx="2">
                  <c:v>Налог на имущество физических лиц</c:v>
                </c:pt>
                <c:pt idx="3">
                  <c:v>Государственная пошлина</c:v>
                </c:pt>
                <c:pt idx="4">
                  <c:v>Доходы от аренды имущества</c:v>
                </c:pt>
                <c:pt idx="5">
                  <c:v>Доходы от аренды земли</c:v>
                </c:pt>
                <c:pt idx="6">
                  <c:v>Прочие неналоговые</c:v>
                </c:pt>
              </c:strCache>
            </c:strRef>
          </c:cat>
          <c:val>
            <c:numRef>
              <c:f>'Налоговые дох'!$B$2:$B$8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F391-441F-BCA7-EB0E23C1F0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cene3d>
          <a:camera prst="orthographicFront"/>
          <a:lightRig rig="threePt" dir="t"/>
        </a:scene3d>
        <a:sp3d>
          <a:bevelT w="6350"/>
        </a:sp3d>
      </c:spPr>
    </c:plotArea>
    <c:legend>
      <c:legendPos val="r"/>
      <c:layout>
        <c:manualLayout>
          <c:xMode val="edge"/>
          <c:yMode val="edge"/>
          <c:x val="0.58724386749050672"/>
          <c:y val="0.2843968401099482"/>
          <c:w val="0.341906929619406"/>
          <c:h val="0.5156057257772233"/>
        </c:manualLayout>
      </c:layout>
      <c:overlay val="0"/>
      <c:txPr>
        <a:bodyPr/>
        <a:lstStyle/>
        <a:p>
          <a:pPr>
            <a:defRPr sz="1000">
              <a:latin typeface="Cambria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  <a:scene3d>
      <a:camera prst="orthographicFront"/>
      <a:lightRig rig="threePt" dir="t"/>
    </a:scene3d>
    <a:sp3d>
      <a:bevelT/>
    </a:sp3d>
  </c:sp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3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8611111111111108E-2"/>
          <c:y val="0.11342592592592593"/>
          <c:w val="0.81388888888888888"/>
          <c:h val="0.77314814814814814"/>
        </c:manualLayout>
      </c:layout>
      <c:pie3DChart>
        <c:varyColors val="1"/>
        <c:ser>
          <c:idx val="0"/>
          <c:order val="0"/>
          <c:spPr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explosion val="25"/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7A2-4852-98A1-8542595137E3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7A2-4852-98A1-8542595137E3}"/>
              </c:ext>
            </c:extLst>
          </c:dPt>
          <c:dLbls>
            <c:dLbl>
              <c:idx val="0"/>
              <c:layout>
                <c:manualLayout>
                  <c:x val="6.5595800524934382E-3"/>
                  <c:y val="1.1063718716748225E-2"/>
                </c:manualLayout>
              </c:layout>
              <c:tx>
                <c:rich>
                  <a:bodyPr/>
                  <a:lstStyle/>
                  <a:p>
                    <a:r>
                      <a:rPr lang="ru-RU" sz="1000" b="0" dirty="0">
                        <a:latin typeface="Cambria" pitchFamily="18" charset="0"/>
                      </a:rPr>
                      <a:t>Дотации  на выравнивание</a:t>
                    </a:r>
                    <a:r>
                      <a:rPr lang="ru-RU" sz="1100" b="0" dirty="0">
                        <a:latin typeface="Cambria" pitchFamily="18" charset="0"/>
                      </a:rPr>
                      <a:t>;                 </a:t>
                    </a:r>
                  </a:p>
                  <a:p>
                    <a:r>
                      <a:rPr lang="ru-RU" sz="1100" b="0" dirty="0">
                        <a:latin typeface="Cambria" pitchFamily="18" charset="0"/>
                      </a:rPr>
                      <a:t>26 </a:t>
                    </a:r>
                    <a:r>
                      <a:rPr lang="ru-RU" sz="1100" b="0" dirty="0" smtClean="0">
                        <a:latin typeface="Cambria" pitchFamily="18" charset="0"/>
                      </a:rPr>
                      <a:t>918,90 тыс.руб.</a:t>
                    </a:r>
                    <a:endParaRPr lang="ru-RU" sz="110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7A2-4852-98A1-8542595137E3}"/>
                </c:ext>
              </c:extLst>
            </c:dLbl>
            <c:dLbl>
              <c:idx val="1"/>
              <c:layout>
                <c:manualLayout>
                  <c:x val="6.8672090988626408E-2"/>
                  <c:y val="-0.40321281899437728"/>
                </c:manualLayout>
              </c:layout>
              <c:tx>
                <c:rich>
                  <a:bodyPr/>
                  <a:lstStyle/>
                  <a:p>
                    <a:r>
                      <a:rPr lang="ru-RU" b="0" dirty="0">
                        <a:latin typeface="Cambria" pitchFamily="18" charset="0"/>
                      </a:rPr>
                      <a:t>Субсидии на переселение из аварийного жилья; </a:t>
                    </a:r>
                  </a:p>
                  <a:p>
                    <a:r>
                      <a:rPr lang="ru-RU" b="0" dirty="0">
                        <a:latin typeface="Cambria" pitchFamily="18" charset="0"/>
                      </a:rPr>
                      <a:t>85 </a:t>
                    </a:r>
                    <a:r>
                      <a:rPr lang="ru-RU" b="0" dirty="0" smtClean="0">
                        <a:latin typeface="Cambria" pitchFamily="18" charset="0"/>
                      </a:rPr>
                      <a:t>607,10 тыс.руб.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7A2-4852-98A1-8542595137E3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>
                        <a:latin typeface="Cambria" pitchFamily="18" charset="0"/>
                      </a:rPr>
                      <a:t>Прочие субсидии; </a:t>
                    </a:r>
                    <a:r>
                      <a:rPr lang="ru-RU" smtClean="0">
                        <a:latin typeface="Cambria" pitchFamily="18" charset="0"/>
                      </a:rPr>
                      <a:t>883,80 тыс.руб.</a:t>
                    </a:r>
                    <a:endParaRPr lang="ru-RU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sz="1100" b="0">
                    <a:latin typeface="Cambria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'Безвозмездные поступления'!$A$2:$A$4</c:f>
              <c:strCache>
                <c:ptCount val="3"/>
                <c:pt idx="0">
                  <c:v>Дотации  на выравнивание</c:v>
                </c:pt>
                <c:pt idx="1">
                  <c:v>Субсидии на переселение из аварийного жилья</c:v>
                </c:pt>
                <c:pt idx="2">
                  <c:v>Прочие субсидии</c:v>
                </c:pt>
              </c:strCache>
            </c:strRef>
          </c:cat>
          <c:val>
            <c:numRef>
              <c:f>'Безвозмездные поступления'!$B$2:$B$4</c:f>
              <c:numCache>
                <c:formatCode>#,##0.00</c:formatCode>
                <c:ptCount val="3"/>
                <c:pt idx="0">
                  <c:v>26918.9</c:v>
                </c:pt>
                <c:pt idx="1">
                  <c:v>85607.1</c:v>
                </c:pt>
                <c:pt idx="2">
                  <c:v>883.8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7A2-4852-98A1-8542595137E3}"/>
            </c:ext>
          </c:extLst>
        </c:ser>
        <c:dLbls>
          <c:dLblPos val="bestFit"/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rgbClr val="7030A0"/>
                </a:solidFill>
                <a:latin typeface="Cambria" pitchFamily="18" charset="0"/>
              </a:defRPr>
            </a:pPr>
            <a:r>
              <a:rPr lang="ru-RU">
                <a:solidFill>
                  <a:srgbClr val="7030A0"/>
                </a:solidFill>
                <a:latin typeface="Cambria" pitchFamily="18" charset="0"/>
              </a:rPr>
              <a:t>Расходы всего, тыс.руб.</a:t>
            </a:r>
          </a:p>
        </c:rich>
      </c:tx>
      <c:layout>
        <c:manualLayout>
          <c:xMode val="edge"/>
          <c:yMode val="edge"/>
          <c:x val="0.2535069632785899"/>
          <c:y val="2.776628620211789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9397463462665368"/>
          <c:y val="0.29049476958700493"/>
          <c:w val="0.79974759405074369"/>
          <c:h val="0.56852388869757087"/>
        </c:manualLayout>
      </c:layout>
      <c:lineChart>
        <c:grouping val="standard"/>
        <c:varyColors val="0"/>
        <c:ser>
          <c:idx val="0"/>
          <c:order val="0"/>
          <c:spPr>
            <a:ln>
              <a:solidFill>
                <a:srgbClr val="00B050"/>
              </a:solidFill>
            </a:ln>
          </c:spPr>
          <c:marker>
            <c:symbol val="circle"/>
            <c:size val="14"/>
            <c:spPr>
              <a:solidFill>
                <a:srgbClr val="FFFF00"/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</c:marker>
          <c:dPt>
            <c:idx val="1"/>
            <c:bubble3D val="0"/>
            <c:spPr>
              <a:ln w="69850">
                <a:solidFill>
                  <a:srgbClr val="00B05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A62-49FA-85C6-99868214454D}"/>
              </c:ext>
            </c:extLst>
          </c:dPt>
          <c:dPt>
            <c:idx val="2"/>
            <c:bubble3D val="0"/>
            <c:spPr>
              <a:ln w="63500">
                <a:solidFill>
                  <a:srgbClr val="00B05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A62-49FA-85C6-99868214454D}"/>
              </c:ext>
            </c:extLst>
          </c:dPt>
          <c:dLbls>
            <c:dLbl>
              <c:idx val="0"/>
              <c:layout>
                <c:manualLayout>
                  <c:x val="-0.10277777777777777"/>
                  <c:y val="-8.41063534383487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A62-49FA-85C6-99868214454D}"/>
                </c:ext>
              </c:extLst>
            </c:dLbl>
            <c:dLbl>
              <c:idx val="1"/>
              <c:layout>
                <c:manualLayout>
                  <c:x val="-0.11859602745664426"/>
                  <c:y val="-7.48239230728749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A62-49FA-85C6-99868214454D}"/>
                </c:ext>
              </c:extLst>
            </c:dLbl>
            <c:dLbl>
              <c:idx val="2"/>
              <c:layout>
                <c:manualLayout>
                  <c:x val="-5.3570300467704023E-2"/>
                  <c:y val="6.4109104836304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A62-49FA-85C6-9986821445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 i="0">
                    <a:latin typeface="+mj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'Динамика расх'!$C$1:$E$1</c:f>
              <c:strCache>
                <c:ptCount val="3"/>
                <c:pt idx="0">
                  <c:v>2014 г.</c:v>
                </c:pt>
                <c:pt idx="1">
                  <c:v>2015 г.</c:v>
                </c:pt>
                <c:pt idx="2">
                  <c:v>2016 г. план</c:v>
                </c:pt>
              </c:strCache>
            </c:strRef>
          </c:cat>
          <c:val>
            <c:numRef>
              <c:f>'Динамика расх'!$C$2:$E$2</c:f>
              <c:numCache>
                <c:formatCode>#,##0.00</c:formatCode>
                <c:ptCount val="3"/>
                <c:pt idx="0">
                  <c:v>151410.6</c:v>
                </c:pt>
                <c:pt idx="1">
                  <c:v>245154.7</c:v>
                </c:pt>
                <c:pt idx="2">
                  <c:v>263654.7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5A62-49FA-85C6-9986821445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507328"/>
        <c:axId val="23508864"/>
      </c:lineChart>
      <c:catAx>
        <c:axId val="235073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Cambria" pitchFamily="18" charset="0"/>
              </a:defRPr>
            </a:pPr>
            <a:endParaRPr lang="ru-RU"/>
          </a:p>
        </c:txPr>
        <c:crossAx val="23508864"/>
        <c:crosses val="autoZero"/>
        <c:auto val="1"/>
        <c:lblAlgn val="ctr"/>
        <c:lblOffset val="100"/>
        <c:noMultiLvlLbl val="0"/>
      </c:catAx>
      <c:valAx>
        <c:axId val="23508864"/>
        <c:scaling>
          <c:orientation val="minMax"/>
        </c:scaling>
        <c:delete val="0"/>
        <c:axPos val="l"/>
        <c:majorGridlines/>
        <c:numFmt formatCode="#,##0.0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>
                <a:latin typeface="Cambria" pitchFamily="18" charset="0"/>
              </a:defRPr>
            </a:pPr>
            <a:endParaRPr lang="ru-RU"/>
          </a:p>
        </c:txPr>
        <c:crossAx val="23507328"/>
        <c:crosses val="autoZero"/>
        <c:crossBetween val="between"/>
      </c:valAx>
      <c:spPr>
        <a:pattFill prst="solidDmnd">
          <a:fgClr>
            <a:srgbClr val="FFFF00"/>
          </a:fgClr>
          <a:bgClr>
            <a:schemeClr val="bg1"/>
          </a:bgClr>
        </a:pattFill>
      </c:spPr>
    </c:plotArea>
    <c:plotVisOnly val="1"/>
    <c:dispBlanksAs val="gap"/>
    <c:showDLblsOverMax val="0"/>
  </c:chart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accent4">
                    <a:lumMod val="50000"/>
                  </a:schemeClr>
                </a:solidFill>
                <a:latin typeface="Cambria" pitchFamily="18" charset="0"/>
              </a:defRPr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Общегосударственные вопросы, тыс.руб.</a:t>
            </a:r>
          </a:p>
        </c:rich>
      </c:tx>
      <c:layout>
        <c:manualLayout>
          <c:xMode val="edge"/>
          <c:yMode val="edge"/>
          <c:x val="0.13922922134733159"/>
          <c:y val="2.7777777777777776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69850">
              <a:solidFill>
                <a:srgbClr val="00B0F0"/>
              </a:solidFill>
            </a:ln>
          </c:spPr>
          <c:marker>
            <c:symbol val="circle"/>
            <c:size val="14"/>
            <c:spPr>
              <a:solidFill>
                <a:srgbClr val="46F480"/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8.3333333333333329E-2"/>
                  <c:y val="-9.25925925925925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F50-4EB9-91F6-22BE8B3D3CF4}"/>
                </c:ext>
              </c:extLst>
            </c:dLbl>
            <c:dLbl>
              <c:idx val="1"/>
              <c:layout>
                <c:manualLayout>
                  <c:x val="-7.2222222222222215E-2"/>
                  <c:y val="7.407407407407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F50-4EB9-91F6-22BE8B3D3CF4}"/>
                </c:ext>
              </c:extLst>
            </c:dLbl>
            <c:dLbl>
              <c:idx val="2"/>
              <c:layout>
                <c:manualLayout>
                  <c:x val="-9.166666666666666E-2"/>
                  <c:y val="-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3F50-4EB9-91F6-22BE8B3D3C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'Динамика расх'!$C$4:$E$4</c:f>
              <c:strCache>
                <c:ptCount val="3"/>
                <c:pt idx="0">
                  <c:v>2014 г.</c:v>
                </c:pt>
                <c:pt idx="1">
                  <c:v>2015 г.</c:v>
                </c:pt>
                <c:pt idx="2">
                  <c:v>2016 г. план</c:v>
                </c:pt>
              </c:strCache>
            </c:strRef>
          </c:cat>
          <c:val>
            <c:numRef>
              <c:f>'Динамика расх'!$C$5:$E$5</c:f>
              <c:numCache>
                <c:formatCode>#,##0.00</c:formatCode>
                <c:ptCount val="3"/>
                <c:pt idx="0">
                  <c:v>37850.6</c:v>
                </c:pt>
                <c:pt idx="1">
                  <c:v>41735.300000000003</c:v>
                </c:pt>
                <c:pt idx="2">
                  <c:v>46809.1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3F50-4EB9-91F6-22BE8B3D3C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358848"/>
        <c:axId val="23364736"/>
      </c:lineChart>
      <c:catAx>
        <c:axId val="233588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Cambria" pitchFamily="18" charset="0"/>
              </a:defRPr>
            </a:pPr>
            <a:endParaRPr lang="ru-RU"/>
          </a:p>
        </c:txPr>
        <c:crossAx val="23364736"/>
        <c:crosses val="autoZero"/>
        <c:auto val="1"/>
        <c:lblAlgn val="ctr"/>
        <c:lblOffset val="100"/>
        <c:noMultiLvlLbl val="0"/>
      </c:catAx>
      <c:valAx>
        <c:axId val="23364736"/>
        <c:scaling>
          <c:orientation val="minMax"/>
        </c:scaling>
        <c:delete val="0"/>
        <c:axPos val="l"/>
        <c:majorGridlines/>
        <c:numFmt formatCode="#,##0.00" sourceLinked="1"/>
        <c:majorTickMark val="none"/>
        <c:minorTickMark val="none"/>
        <c:tickLblPos val="nextTo"/>
        <c:spPr>
          <a:noFill/>
        </c:spPr>
        <c:txPr>
          <a:bodyPr/>
          <a:lstStyle/>
          <a:p>
            <a:pPr>
              <a:defRPr>
                <a:latin typeface="Cambria" pitchFamily="18" charset="0"/>
              </a:defRPr>
            </a:pPr>
            <a:endParaRPr lang="ru-RU"/>
          </a:p>
        </c:txPr>
        <c:crossAx val="23358848"/>
        <c:crosses val="autoZero"/>
        <c:crossBetween val="between"/>
      </c:valAx>
      <c:spPr>
        <a:pattFill prst="solidDmnd">
          <a:fgClr>
            <a:srgbClr val="46F480"/>
          </a:fgClr>
          <a:bgClr>
            <a:schemeClr val="bg1"/>
          </a:bgClr>
        </a:pattFill>
      </c:spPr>
    </c:plotArea>
    <c:plotVisOnly val="1"/>
    <c:dispBlanksAs val="gap"/>
    <c:showDLblsOverMax val="0"/>
  </c:chart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>
                <a:latin typeface="Cambria" pitchFamily="18" charset="0"/>
              </a:defRPr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Национальная безопасность и правоохранительная деятельность, тыс.руб.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3777448873202125"/>
          <c:y val="0.30816086572391427"/>
          <c:w val="0.8147414710331331"/>
          <c:h val="0.59685549722951292"/>
        </c:manualLayout>
      </c:layout>
      <c:lineChart>
        <c:grouping val="stacked"/>
        <c:varyColors val="0"/>
        <c:ser>
          <c:idx val="0"/>
          <c:order val="0"/>
          <c:spPr>
            <a:ln w="69850">
              <a:solidFill>
                <a:srgbClr val="941C7A"/>
              </a:solidFill>
            </a:ln>
          </c:spPr>
          <c:marker>
            <c:symbol val="circle"/>
            <c:size val="14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6.6666666666666666E-2"/>
                  <c:y val="-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3BB-414D-8B93-BA9B5A811C9C}"/>
                </c:ext>
              </c:extLst>
            </c:dLbl>
            <c:dLbl>
              <c:idx val="1"/>
              <c:layout>
                <c:manualLayout>
                  <c:x val="-7.5000000000000053E-2"/>
                  <c:y val="-8.7962962962962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3BB-414D-8B93-BA9B5A811C9C}"/>
                </c:ext>
              </c:extLst>
            </c:dLbl>
            <c:dLbl>
              <c:idx val="2"/>
              <c:layout>
                <c:manualLayout>
                  <c:x val="-4.4444444444444446E-2"/>
                  <c:y val="7.407407407407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B3BB-414D-8B93-BA9B5A811C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'Динамика расх'!$C$6:$E$6</c:f>
              <c:strCache>
                <c:ptCount val="3"/>
                <c:pt idx="0">
                  <c:v>2014 г.</c:v>
                </c:pt>
                <c:pt idx="1">
                  <c:v>2015 г.</c:v>
                </c:pt>
                <c:pt idx="2">
                  <c:v>2016 г. план</c:v>
                </c:pt>
              </c:strCache>
            </c:strRef>
          </c:cat>
          <c:val>
            <c:numRef>
              <c:f>'Динамика расх'!$C$7:$E$7</c:f>
              <c:numCache>
                <c:formatCode>#,##0.00</c:formatCode>
                <c:ptCount val="3"/>
                <c:pt idx="0">
                  <c:v>409.1</c:v>
                </c:pt>
                <c:pt idx="1">
                  <c:v>394.7</c:v>
                </c:pt>
                <c:pt idx="2">
                  <c:v>730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B3BB-414D-8B93-BA9B5A811C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263872"/>
        <c:axId val="23396736"/>
      </c:lineChart>
      <c:catAx>
        <c:axId val="232638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3396736"/>
        <c:crosses val="autoZero"/>
        <c:auto val="1"/>
        <c:lblAlgn val="ctr"/>
        <c:lblOffset val="100"/>
        <c:noMultiLvlLbl val="0"/>
      </c:catAx>
      <c:valAx>
        <c:axId val="23396736"/>
        <c:scaling>
          <c:orientation val="minMax"/>
        </c:scaling>
        <c:delete val="0"/>
        <c:axPos val="l"/>
        <c:majorGridlines/>
        <c:numFmt formatCode="#,##0.00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Cambria" pitchFamily="18" charset="0"/>
              </a:defRPr>
            </a:pPr>
            <a:endParaRPr lang="ru-RU"/>
          </a:p>
        </c:txPr>
        <c:crossAx val="23263872"/>
        <c:crosses val="autoZero"/>
        <c:crossBetween val="between"/>
      </c:valAx>
      <c:spPr>
        <a:pattFill prst="solidDmnd">
          <a:fgClr>
            <a:schemeClr val="accent4">
              <a:lumMod val="60000"/>
              <a:lumOff val="40000"/>
            </a:schemeClr>
          </a:fgClr>
          <a:bgClr>
            <a:schemeClr val="bg1"/>
          </a:bgClr>
        </a:pattFill>
      </c:spPr>
    </c:plotArea>
    <c:plotVisOnly val="1"/>
    <c:dispBlanksAs val="zero"/>
    <c:showDLblsOverMax val="0"/>
  </c:chart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latin typeface="Cambria" pitchFamily="18" charset="0"/>
              </a:defRPr>
            </a:pPr>
            <a:r>
              <a:rPr lang="ru-RU" dirty="0">
                <a:solidFill>
                  <a:srgbClr val="FF0000"/>
                </a:solidFill>
                <a:latin typeface="Cambria" pitchFamily="18" charset="0"/>
              </a:rPr>
              <a:t>Национальная экономика, тыс.руб.</a:t>
            </a:r>
          </a:p>
        </c:rich>
      </c:tx>
      <c:layout>
        <c:manualLayout>
          <c:xMode val="edge"/>
          <c:yMode val="edge"/>
          <c:x val="0.23587489063867018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791447944006998"/>
          <c:y val="0.29348060242628865"/>
          <c:w val="0.81383092738407703"/>
          <c:h val="0.6109382155370271"/>
        </c:manualLayout>
      </c:layout>
      <c:lineChart>
        <c:grouping val="standard"/>
        <c:varyColors val="0"/>
        <c:ser>
          <c:idx val="0"/>
          <c:order val="0"/>
          <c:spPr>
            <a:ln w="69850">
              <a:solidFill>
                <a:srgbClr val="FA786A"/>
              </a:solidFill>
            </a:ln>
          </c:spPr>
          <c:marker>
            <c:symbol val="circle"/>
            <c:size val="14"/>
            <c:spPr>
              <a:solidFill>
                <a:srgbClr val="FA6A97"/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8.3333333333333301E-2"/>
                  <c:y val="-7.63267883362751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78F-49E5-A50A-27B943E06D42}"/>
                </c:ext>
              </c:extLst>
            </c:dLbl>
            <c:dLbl>
              <c:idx val="1"/>
              <c:layout>
                <c:manualLayout>
                  <c:x val="-0.1"/>
                  <c:y val="-7.6326788336275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78F-49E5-A50A-27B943E06D42}"/>
                </c:ext>
              </c:extLst>
            </c:dLbl>
            <c:dLbl>
              <c:idx val="2"/>
              <c:layout>
                <c:manualLayout>
                  <c:x val="-7.4999999999999997E-2"/>
                  <c:y val="8.10972126072922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78F-49E5-A50A-27B943E06D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'Динамика расх'!$C$8:$E$8</c:f>
              <c:strCache>
                <c:ptCount val="3"/>
                <c:pt idx="0">
                  <c:v>2014 г.</c:v>
                </c:pt>
                <c:pt idx="1">
                  <c:v>2015 г.</c:v>
                </c:pt>
                <c:pt idx="2">
                  <c:v>2016 г.план</c:v>
                </c:pt>
              </c:strCache>
            </c:strRef>
          </c:cat>
          <c:val>
            <c:numRef>
              <c:f>'Динамика расх'!$C$9:$E$9</c:f>
              <c:numCache>
                <c:formatCode>#,##0.00</c:formatCode>
                <c:ptCount val="3"/>
                <c:pt idx="0">
                  <c:v>31844.1</c:v>
                </c:pt>
                <c:pt idx="1">
                  <c:v>37031.199999999997</c:v>
                </c:pt>
                <c:pt idx="2">
                  <c:v>47057.5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578F-49E5-A50A-27B943E06D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975296"/>
        <c:axId val="31976832"/>
      </c:lineChart>
      <c:catAx>
        <c:axId val="319752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Cambria" pitchFamily="18" charset="0"/>
              </a:defRPr>
            </a:pPr>
            <a:endParaRPr lang="ru-RU"/>
          </a:p>
        </c:txPr>
        <c:crossAx val="31976832"/>
        <c:crosses val="autoZero"/>
        <c:auto val="1"/>
        <c:lblAlgn val="ctr"/>
        <c:lblOffset val="100"/>
        <c:noMultiLvlLbl val="0"/>
      </c:catAx>
      <c:valAx>
        <c:axId val="31976832"/>
        <c:scaling>
          <c:orientation val="minMax"/>
        </c:scaling>
        <c:delete val="0"/>
        <c:axPos val="l"/>
        <c:majorGridlines/>
        <c:numFmt formatCode="#,##0.0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900">
                <a:latin typeface="Cambria" pitchFamily="18" charset="0"/>
              </a:defRPr>
            </a:pPr>
            <a:endParaRPr lang="ru-RU"/>
          </a:p>
        </c:txPr>
        <c:crossAx val="31975296"/>
        <c:crosses val="autoZero"/>
        <c:crossBetween val="between"/>
      </c:valAx>
      <c:spPr>
        <a:pattFill prst="solidDmnd">
          <a:fgClr>
            <a:srgbClr val="FA6A97"/>
          </a:fgClr>
          <a:bgClr>
            <a:schemeClr val="bg1"/>
          </a:bgClr>
        </a:pattFill>
      </c:spPr>
    </c:plotArea>
    <c:plotVisOnly val="1"/>
    <c:dispBlanksAs val="gap"/>
    <c:showDLblsOverMax val="0"/>
  </c:chart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Жилищно-коммунальное Хозяйство,</a:t>
            </a:r>
            <a:r>
              <a:rPr lang="ru-RU" b="1" cap="none" spc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 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Тыс. Руб.</a:t>
            </a: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</c:rich>
      </c:tx>
      <c:layout>
        <c:manualLayout>
          <c:xMode val="edge"/>
          <c:yMode val="edge"/>
          <c:x val="0.17563521207195301"/>
          <c:y val="3.6073227635953706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206592055073802"/>
          <c:y val="0.21917110835923378"/>
          <c:w val="0.79389790023330742"/>
          <c:h val="0.6730644427041983"/>
        </c:manualLayout>
      </c:layout>
      <c:lineChart>
        <c:grouping val="standard"/>
        <c:varyColors val="0"/>
        <c:ser>
          <c:idx val="0"/>
          <c:order val="0"/>
          <c:spPr>
            <a:ln w="69850">
              <a:solidFill>
                <a:srgbClr val="0AA63E"/>
              </a:solidFill>
            </a:ln>
          </c:spPr>
          <c:marker>
            <c:symbol val="circle"/>
            <c:size val="14"/>
            <c:spPr>
              <a:solidFill>
                <a:schemeClr val="accent3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0.1583333333333333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721-4F65-83EE-1F7059F76A62}"/>
                </c:ext>
              </c:extLst>
            </c:dLbl>
            <c:dLbl>
              <c:idx val="1"/>
              <c:layout>
                <c:manualLayout>
                  <c:x val="-0.16944444444444445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721-4F65-83EE-1F7059F76A62}"/>
                </c:ext>
              </c:extLst>
            </c:dLbl>
            <c:dLbl>
              <c:idx val="2"/>
              <c:layout>
                <c:manualLayout>
                  <c:x val="-5.5555555555555552E-2"/>
                  <c:y val="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3721-4F65-83EE-1F7059F76A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'Динамика расх'!$C$11:$E$11</c:f>
              <c:strCache>
                <c:ptCount val="3"/>
                <c:pt idx="0">
                  <c:v>2014 г.</c:v>
                </c:pt>
                <c:pt idx="1">
                  <c:v>2015 г.</c:v>
                </c:pt>
                <c:pt idx="2">
                  <c:v>2016 г. план</c:v>
                </c:pt>
              </c:strCache>
            </c:strRef>
          </c:cat>
          <c:val>
            <c:numRef>
              <c:f>'Динамика расх'!$C$12:$E$12</c:f>
              <c:numCache>
                <c:formatCode>#,##0.00</c:formatCode>
                <c:ptCount val="3"/>
                <c:pt idx="0">
                  <c:v>78931.399999999994</c:v>
                </c:pt>
                <c:pt idx="1">
                  <c:v>162722.4</c:v>
                </c:pt>
                <c:pt idx="2">
                  <c:v>165529.9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3721-4F65-83EE-1F7059F76A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167424"/>
        <c:axId val="32168960"/>
      </c:lineChart>
      <c:catAx>
        <c:axId val="321674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32168960"/>
        <c:crosses val="autoZero"/>
        <c:auto val="1"/>
        <c:lblAlgn val="ctr"/>
        <c:lblOffset val="100"/>
        <c:noMultiLvlLbl val="0"/>
      </c:catAx>
      <c:valAx>
        <c:axId val="32168960"/>
        <c:scaling>
          <c:orientation val="minMax"/>
        </c:scaling>
        <c:delete val="0"/>
        <c:axPos val="l"/>
        <c:majorGridlines/>
        <c:numFmt formatCode="#,##0.0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900"/>
            </a:pPr>
            <a:endParaRPr lang="ru-RU"/>
          </a:p>
        </c:txPr>
        <c:crossAx val="32167424"/>
        <c:crosses val="autoZero"/>
        <c:crossBetween val="between"/>
      </c:valAx>
      <c:spPr>
        <a:pattFill prst="divot">
          <a:fgClr>
            <a:srgbClr val="00B050"/>
          </a:fgClr>
          <a:bgClr>
            <a:schemeClr val="bg1"/>
          </a:bgClr>
        </a:pattFill>
      </c:spPr>
    </c:plotArea>
    <c:plotVisOnly val="1"/>
    <c:dispBlanksAs val="gap"/>
    <c:showDLblsOverMax val="0"/>
  </c:chart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cap="none"/>
            </a:pPr>
            <a:r>
              <a:rPr lang="ru-RU" b="1" cap="none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Образование, Тыс. Руб.</a:t>
            </a:r>
            <a:endParaRPr lang="ru-RU" b="1" cap="none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</a:endParaRPr>
          </a:p>
        </c:rich>
      </c:tx>
      <c:layout>
        <c:manualLayout>
          <c:xMode val="edge"/>
          <c:yMode val="edge"/>
          <c:x val="0.24498600174978127"/>
          <c:y val="2.777777777777777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283573928258969"/>
          <c:y val="0.26924413547546205"/>
          <c:w val="0.84827537182852142"/>
          <c:h val="0.63759616140212061"/>
        </c:manualLayout>
      </c:layout>
      <c:lineChart>
        <c:grouping val="stacked"/>
        <c:varyColors val="0"/>
        <c:ser>
          <c:idx val="0"/>
          <c:order val="0"/>
          <c:spPr>
            <a:ln w="6985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c:spPr>
          <c:marker>
            <c:symbol val="circle"/>
            <c:size val="14"/>
            <c:spPr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ln>
                <a:solidFill>
                  <a:schemeClr val="tx2">
                    <a:lumMod val="50000"/>
                  </a:schemeClr>
                </a:solidFill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c:spPr>
          </c:marker>
          <c:dLbls>
            <c:dLbl>
              <c:idx val="0"/>
              <c:layout>
                <c:manualLayout>
                  <c:x val="-8.611111111111111E-2"/>
                  <c:y val="-7.407407407407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CB6-45B0-921D-D24CEE95CA48}"/>
                </c:ext>
              </c:extLst>
            </c:dLbl>
            <c:dLbl>
              <c:idx val="1"/>
              <c:layout>
                <c:manualLayout>
                  <c:x val="-5.5555555555555552E-2"/>
                  <c:y val="7.8703703703703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CB6-45B0-921D-D24CEE95CA48}"/>
                </c:ext>
              </c:extLst>
            </c:dLbl>
            <c:dLbl>
              <c:idx val="2"/>
              <c:layout>
                <c:manualLayout>
                  <c:x val="-0.05"/>
                  <c:y val="8.3333333333333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CB6-45B0-921D-D24CEE95CA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'Динамика расх'!$C$14:$E$14</c:f>
              <c:strCache>
                <c:ptCount val="3"/>
                <c:pt idx="0">
                  <c:v>2014 г.</c:v>
                </c:pt>
                <c:pt idx="1">
                  <c:v>2015 г.</c:v>
                </c:pt>
                <c:pt idx="2">
                  <c:v>2016 г. план</c:v>
                </c:pt>
              </c:strCache>
            </c:strRef>
          </c:cat>
          <c:val>
            <c:numRef>
              <c:f>'Динамика расх'!$C$15:$E$15</c:f>
              <c:numCache>
                <c:formatCode>#,##0.00</c:formatCode>
                <c:ptCount val="3"/>
                <c:pt idx="0">
                  <c:v>302.89999999999998</c:v>
                </c:pt>
                <c:pt idx="1">
                  <c:v>362.7</c:v>
                </c:pt>
                <c:pt idx="2">
                  <c:v>548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4CB6-45B0-921D-D24CEE95CA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543488"/>
        <c:axId val="32545024"/>
      </c:lineChart>
      <c:catAx>
        <c:axId val="325434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2545024"/>
        <c:crosses val="autoZero"/>
        <c:auto val="1"/>
        <c:lblAlgn val="ctr"/>
        <c:lblOffset val="100"/>
        <c:noMultiLvlLbl val="0"/>
      </c:catAx>
      <c:valAx>
        <c:axId val="32545024"/>
        <c:scaling>
          <c:orientation val="minMax"/>
        </c:scaling>
        <c:delete val="0"/>
        <c:axPos val="l"/>
        <c:majorGridlines/>
        <c:numFmt formatCode="#,##0.00" sourceLinked="1"/>
        <c:majorTickMark val="none"/>
        <c:minorTickMark val="none"/>
        <c:tickLblPos val="nextTo"/>
        <c:spPr>
          <a:ln w="9525">
            <a:noFill/>
          </a:ln>
        </c:spPr>
        <c:crossAx val="32543488"/>
        <c:crosses val="autoZero"/>
        <c:crossBetween val="between"/>
      </c:valAx>
      <c:spPr>
        <a:pattFill prst="openDmnd">
          <a:fgClr>
            <a:srgbClr val="7030A0"/>
          </a:fgClr>
          <a:bgClr>
            <a:schemeClr val="bg1"/>
          </a:bgClr>
        </a:pattFill>
      </c:spPr>
    </c:plotArea>
    <c:plotVisOnly val="1"/>
    <c:dispBlanksAs val="zero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FF0000">
            <a:alpha val="33000"/>
          </a:srgbClr>
        </a:solidFill>
        <a:ln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698480995555497"/>
          <c:y val="8.4350531100409132E-2"/>
          <c:w val="0.83921284160502552"/>
          <c:h val="0.6602974065683523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'Числ раб и зпл'!$A$3</c:f>
              <c:strCache>
                <c:ptCount val="1"/>
                <c:pt idx="0">
                  <c:v>Чел.</c:v>
                </c:pt>
              </c:strCache>
            </c:strRef>
          </c:tx>
          <c:spPr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0"/>
            </a:gradFill>
            <a:scene3d>
              <a:camera prst="orthographicFront"/>
              <a:lightRig rig="threePt" dir="t"/>
            </a:scene3d>
            <a:sp3d>
              <a:bevelT prst="angle"/>
              <a:bevelB prst="angle"/>
            </a:sp3d>
          </c:spPr>
          <c:invertIfNegative val="0"/>
          <c:dLbls>
            <c:dLbl>
              <c:idx val="0"/>
              <c:layout>
                <c:manualLayout>
                  <c:x val="-5.4267474554109121E-3"/>
                  <c:y val="-2.3004690300111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7133737277054686E-3"/>
                  <c:y val="-2.3004690300111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7133737277054686E-3"/>
                  <c:y val="-2.3004690300111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3.0672920400148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4267474554109373E-3"/>
                  <c:y val="-3.0672920400148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latin typeface="Cambria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'Числ раб и зпл'!$B$1:$F$2</c:f>
              <c:strCache>
                <c:ptCount val="5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  <c:pt idx="3">
                  <c:v>2016 г. прогноз</c:v>
                </c:pt>
                <c:pt idx="4">
                  <c:v>2017 г. прогноз</c:v>
                </c:pt>
              </c:strCache>
            </c:strRef>
          </c:cat>
          <c:val>
            <c:numRef>
              <c:f>'Числ раб и зпл'!$B$3:$F$3</c:f>
              <c:numCache>
                <c:formatCode>#,##0</c:formatCode>
                <c:ptCount val="5"/>
                <c:pt idx="0">
                  <c:v>11879</c:v>
                </c:pt>
                <c:pt idx="1">
                  <c:v>11911</c:v>
                </c:pt>
                <c:pt idx="2">
                  <c:v>10620</c:v>
                </c:pt>
                <c:pt idx="3">
                  <c:v>11092</c:v>
                </c:pt>
                <c:pt idx="4">
                  <c:v>11092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BCA-4E14-82BB-D3600011F7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gapDepth val="78"/>
        <c:shape val="cylinder"/>
        <c:axId val="76842496"/>
        <c:axId val="76844032"/>
        <c:axId val="0"/>
      </c:bar3DChart>
      <c:catAx>
        <c:axId val="76842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>
                <a:latin typeface="Cambria" pitchFamily="18" charset="0"/>
              </a:defRPr>
            </a:pPr>
            <a:endParaRPr lang="ru-RU"/>
          </a:p>
        </c:txPr>
        <c:crossAx val="76844032"/>
        <c:crosses val="autoZero"/>
        <c:auto val="1"/>
        <c:lblAlgn val="ctr"/>
        <c:lblOffset val="100"/>
        <c:noMultiLvlLbl val="0"/>
      </c:catAx>
      <c:valAx>
        <c:axId val="7684403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Cambria" pitchFamily="18" charset="0"/>
              </a:defRPr>
            </a:pPr>
            <a:endParaRPr lang="ru-RU"/>
          </a:p>
        </c:txPr>
        <c:crossAx val="768424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itchFamily="18" charset="0"/>
              </a:rPr>
              <a:t>Социальная Политика, </a:t>
            </a:r>
          </a:p>
          <a:p>
            <a:pPr>
              <a:defRPr/>
            </a:pPr>
            <a:r>
              <a:rPr lang="ru-RU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itchFamily="18" charset="0"/>
              </a:rPr>
              <a:t>Тыс. Руб.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mbria" pitchFamily="18" charset="0"/>
            </a:endParaRPr>
          </a:p>
        </c:rich>
      </c:tx>
      <c:layout>
        <c:manualLayout>
          <c:xMode val="edge"/>
          <c:yMode val="edge"/>
          <c:x val="0.2273825221605614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5419072615923"/>
          <c:y val="0.23647018081073198"/>
          <c:w val="0.75846981627296595"/>
          <c:h val="0.63829068241469811"/>
        </c:manualLayout>
      </c:layout>
      <c:lineChart>
        <c:grouping val="standard"/>
        <c:varyColors val="0"/>
        <c:ser>
          <c:idx val="0"/>
          <c:order val="0"/>
          <c:spPr>
            <a:ln w="69850">
              <a:gradFill flip="none" rotWithShape="1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path path="rect">
                  <a:fillToRect l="100000" t="100000"/>
                </a:path>
                <a:tileRect r="-100000" b="-100000"/>
              </a:gradFill>
            </a:ln>
          </c:spPr>
          <c:marker>
            <c:symbol val="circle"/>
            <c:size val="14"/>
            <c:spPr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</c:spPr>
          </c:marker>
          <c:dLbls>
            <c:dLbl>
              <c:idx val="0"/>
              <c:layout>
                <c:manualLayout>
                  <c:x val="-0.14166666666666666"/>
                  <c:y val="-8.3333333333333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BFA-4017-81D0-62241A0473F1}"/>
                </c:ext>
              </c:extLst>
            </c:dLbl>
            <c:dLbl>
              <c:idx val="1"/>
              <c:layout>
                <c:manualLayout>
                  <c:x val="-6.6666666666666666E-2"/>
                  <c:y val="8.7962962962962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BFA-4017-81D0-62241A0473F1}"/>
                </c:ext>
              </c:extLst>
            </c:dLbl>
            <c:dLbl>
              <c:idx val="2"/>
              <c:layout>
                <c:manualLayout>
                  <c:x val="-6.6666666666666569E-2"/>
                  <c:y val="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BFA-4017-81D0-62241A0473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'Динамика расх'!$C$17:$E$17</c:f>
              <c:strCache>
                <c:ptCount val="3"/>
                <c:pt idx="0">
                  <c:v>2014 г.</c:v>
                </c:pt>
                <c:pt idx="1">
                  <c:v>2015 г.</c:v>
                </c:pt>
                <c:pt idx="2">
                  <c:v>2016 г. план</c:v>
                </c:pt>
              </c:strCache>
            </c:strRef>
          </c:cat>
          <c:val>
            <c:numRef>
              <c:f>'Динамика расх'!$C$18:$E$18</c:f>
              <c:numCache>
                <c:formatCode>#,##0.00</c:formatCode>
                <c:ptCount val="3"/>
                <c:pt idx="0">
                  <c:v>1799.1</c:v>
                </c:pt>
                <c:pt idx="1">
                  <c:v>2719.9</c:v>
                </c:pt>
                <c:pt idx="2">
                  <c:v>2680.2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EBFA-4017-81D0-62241A0473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652736"/>
        <c:axId val="33654272"/>
      </c:lineChart>
      <c:catAx>
        <c:axId val="336527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3654272"/>
        <c:crosses val="autoZero"/>
        <c:auto val="1"/>
        <c:lblAlgn val="ctr"/>
        <c:lblOffset val="100"/>
        <c:noMultiLvlLbl val="0"/>
      </c:catAx>
      <c:valAx>
        <c:axId val="33654272"/>
        <c:scaling>
          <c:orientation val="minMax"/>
        </c:scaling>
        <c:delete val="0"/>
        <c:axPos val="l"/>
        <c:majorGridlines/>
        <c:numFmt formatCode="#,##0.00" sourceLinked="1"/>
        <c:majorTickMark val="none"/>
        <c:minorTickMark val="none"/>
        <c:tickLblPos val="nextTo"/>
        <c:spPr>
          <a:ln w="9525">
            <a:noFill/>
          </a:ln>
        </c:spPr>
        <c:crossAx val="33652736"/>
        <c:crosses val="autoZero"/>
        <c:crossBetween val="between"/>
      </c:valAx>
      <c:spPr>
        <a:pattFill prst="zigZag">
          <a:fgClr>
            <a:schemeClr val="tx2">
              <a:lumMod val="60000"/>
              <a:lumOff val="40000"/>
            </a:schemeClr>
          </a:fgClr>
          <a:bgClr>
            <a:schemeClr val="bg1"/>
          </a:bgClr>
        </a:pattFill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b="1" cap="none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Физическая культура И спорт, тыс. Руб.</a:t>
            </a:r>
            <a:endParaRPr lang="ru-RU" b="1" cap="none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33CC"/>
              </a:soli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</a:endParaRPr>
          </a:p>
        </c:rich>
      </c:tx>
      <c:layout>
        <c:manualLayout>
          <c:xMode val="edge"/>
          <c:yMode val="edge"/>
          <c:x val="0.1522012104832135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80141919359043"/>
          <c:y val="0.23635425780110819"/>
          <c:w val="0.83970409896827936"/>
          <c:h val="0.64766586468358112"/>
        </c:manualLayout>
      </c:layout>
      <c:lineChart>
        <c:grouping val="standard"/>
        <c:varyColors val="0"/>
        <c:ser>
          <c:idx val="0"/>
          <c:order val="0"/>
          <c:spPr>
            <a:ln w="69850"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</a:ln>
          </c:spPr>
          <c:marker>
            <c:symbol val="circle"/>
            <c:size val="14"/>
            <c:spPr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ln>
                <a:solidFill>
                  <a:schemeClr val="tx2">
                    <a:lumMod val="50000"/>
                  </a:schemeClr>
                </a:solidFill>
              </a:ln>
            </c:spPr>
          </c:marker>
          <c:cat>
            <c:strRef>
              <c:f>'Динамика расх'!$C$20:$E$20</c:f>
              <c:strCache>
                <c:ptCount val="3"/>
                <c:pt idx="0">
                  <c:v>2014 г.</c:v>
                </c:pt>
                <c:pt idx="1">
                  <c:v>2015 г.</c:v>
                </c:pt>
                <c:pt idx="2">
                  <c:v>2016 г. план</c:v>
                </c:pt>
              </c:strCache>
            </c:strRef>
          </c:cat>
          <c:val>
            <c:numRef>
              <c:f>'Динамика расх'!$C$21:$E$21</c:f>
              <c:numCache>
                <c:formatCode>#,##0.00</c:formatCode>
                <c:ptCount val="3"/>
                <c:pt idx="0">
                  <c:v>273.39999999999998</c:v>
                </c:pt>
                <c:pt idx="1">
                  <c:v>188.5</c:v>
                </c:pt>
                <c:pt idx="2">
                  <c:v>300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6BC-4C82-910C-907E65AD1A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498240"/>
        <c:axId val="33500160"/>
      </c:lineChart>
      <c:catAx>
        <c:axId val="334982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3500160"/>
        <c:crosses val="autoZero"/>
        <c:auto val="1"/>
        <c:lblAlgn val="ctr"/>
        <c:lblOffset val="100"/>
        <c:noMultiLvlLbl val="0"/>
      </c:catAx>
      <c:valAx>
        <c:axId val="33500160"/>
        <c:scaling>
          <c:orientation val="minMax"/>
        </c:scaling>
        <c:delete val="0"/>
        <c:axPos val="l"/>
        <c:majorGridlines/>
        <c:numFmt formatCode="#,##0.00" sourceLinked="1"/>
        <c:majorTickMark val="none"/>
        <c:minorTickMark val="none"/>
        <c:tickLblPos val="nextTo"/>
        <c:spPr>
          <a:ln w="9525">
            <a:noFill/>
          </a:ln>
        </c:spPr>
        <c:crossAx val="33498240"/>
        <c:crosses val="autoZero"/>
        <c:crossBetween val="between"/>
      </c:valAx>
      <c:spPr>
        <a:pattFill prst="openDmnd">
          <a:fgClr>
            <a:srgbClr val="00B0F0"/>
          </a:fgClr>
          <a:bgClr>
            <a:schemeClr val="bg1"/>
          </a:bgClr>
        </a:pattFill>
      </c:spPr>
    </c:plotArea>
    <c:plotVisOnly val="1"/>
    <c:dispBlanksAs val="gap"/>
    <c:showDLblsOverMax val="0"/>
  </c:chart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Структура расходов бюджета Бодайбинского муниципального образования в 2016 году, тыс.руб.</a:t>
            </a:r>
          </a:p>
        </c:rich>
      </c:tx>
      <c:layout>
        <c:manualLayout>
          <c:xMode val="edge"/>
          <c:yMode val="edge"/>
          <c:x val="0.13256336527910154"/>
          <c:y val="1.0136166224187096E-2"/>
        </c:manualLayout>
      </c:layout>
      <c:overlay val="0"/>
    </c:title>
    <c:autoTitleDeleted val="0"/>
    <c:view3D>
      <c:rotX val="70"/>
      <c:rotY val="171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326032000343041E-2"/>
          <c:y val="0.10434329135843144"/>
          <c:w val="0.62495334339069541"/>
          <c:h val="0.81351162131410681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>
                <a:rot lat="0" lon="0" rev="1200000"/>
              </a:lightRig>
            </a:scene3d>
            <a:sp3d prstMaterial="dkEdge">
              <a:bevelT w="152400" h="152400"/>
              <a:bevelB w="152400" h="152400"/>
            </a:sp3d>
          </c:spPr>
          <c:explosion val="5"/>
          <c:dPt>
            <c:idx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 prstMaterial="dkEdge">
                <a:bevelT w="254000" h="254000"/>
                <a:bevelB w="152400" h="152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51F-452F-950A-8C7DB55F1B92}"/>
              </c:ext>
            </c:extLst>
          </c:dPt>
          <c:dPt>
            <c:idx val="1"/>
            <c:bubble3D val="0"/>
            <c:spPr>
              <a:solidFill>
                <a:srgbClr val="7030A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 prstMaterial="dkEdge">
                <a:bevelT w="152400" h="152400"/>
                <a:bevelB w="152400" h="152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51F-452F-950A-8C7DB55F1B92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 prstMaterial="dkEdge">
                <a:bevelT w="152400" h="152400"/>
                <a:bevelB w="152400" h="152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51F-452F-950A-8C7DB55F1B92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12700"/>
              <a:effectLst>
                <a:outerShdw blurRad="228600" dist="23000" dir="5400000" sx="136000" sy="136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 prstMaterial="dkEdge">
                <a:bevelT w="152400" h="152400"/>
                <a:bevelB w="152400" h="152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51F-452F-950A-8C7DB55F1B92}"/>
              </c:ext>
            </c:extLst>
          </c:dPt>
          <c:dPt>
            <c:idx val="5"/>
            <c:bubble3D val="0"/>
            <c:spPr>
              <a:solidFill>
                <a:srgbClr val="0AA63E"/>
              </a:solidFill>
              <a:ln>
                <a:solidFill>
                  <a:schemeClr val="accent1">
                    <a:shade val="95000"/>
                    <a:satMod val="105000"/>
                  </a:schemeClr>
                </a:solidFill>
              </a:ln>
              <a:scene3d>
                <a:camera prst="orthographicFront"/>
                <a:lightRig rig="threePt" dir="t">
                  <a:rot lat="0" lon="0" rev="1200000"/>
                </a:lightRig>
              </a:scene3d>
              <a:sp3d prstMaterial="dkEdge">
                <a:bevelT w="152400" h="152400"/>
                <a:bevelB w="152400" h="152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51F-452F-950A-8C7DB55F1B92}"/>
              </c:ext>
            </c:extLst>
          </c:dPt>
          <c:dLbls>
            <c:dLbl>
              <c:idx val="5"/>
              <c:layout>
                <c:manualLayout>
                  <c:x val="4.2134024582063979E-2"/>
                  <c:y val="3.2606689933557829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Социальная политика; </a:t>
                    </a:r>
                    <a:endParaRPr lang="ru-RU" dirty="0" smtClean="0"/>
                  </a:p>
                  <a:p>
                    <a:r>
                      <a:rPr lang="ru-RU" dirty="0" smtClean="0"/>
                      <a:t>2 </a:t>
                    </a:r>
                    <a:r>
                      <a:rPr lang="ru-RU" dirty="0"/>
                      <a:t>680,20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spPr>
              <a:ln>
                <a:solidFill>
                  <a:srgbClr val="7030A0"/>
                </a:solidFill>
              </a:ln>
            </c:spPr>
            <c:txPr>
              <a:bodyPr rot="0" vert="horz" anchor="b" anchorCtr="1"/>
              <a:lstStyle/>
              <a:p>
                <a:pPr>
                  <a:defRPr sz="1000" b="1">
                    <a:latin typeface="Cambria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'Расх по разделам'!$A$3:$A$9</c:f>
              <c:strCache>
                <c:ptCount val="7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Социальная политика</c:v>
                </c:pt>
                <c:pt idx="6">
                  <c:v>Физическая культура и спорт</c:v>
                </c:pt>
              </c:strCache>
            </c:strRef>
          </c:cat>
          <c:val>
            <c:numRef>
              <c:f>'Расх по разделам'!$B$3:$B$9</c:f>
              <c:numCache>
                <c:formatCode>#,##0.00</c:formatCode>
                <c:ptCount val="7"/>
                <c:pt idx="0">
                  <c:v>46809.1</c:v>
                </c:pt>
                <c:pt idx="1">
                  <c:v>730</c:v>
                </c:pt>
                <c:pt idx="2">
                  <c:v>47057.5</c:v>
                </c:pt>
                <c:pt idx="3">
                  <c:v>165529.9</c:v>
                </c:pt>
                <c:pt idx="4">
                  <c:v>548</c:v>
                </c:pt>
                <c:pt idx="5">
                  <c:v>2680.2</c:v>
                </c:pt>
                <c:pt idx="6">
                  <c:v>300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C51F-452F-950A-8C7DB55F1B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100">
              <a:latin typeface="Cambria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accent6">
                    <a:lumMod val="50000"/>
                  </a:schemeClr>
                </a:solidFill>
                <a:latin typeface="Cambria" pitchFamily="18" charset="0"/>
              </a:defRPr>
            </a:pPr>
            <a:r>
              <a:rPr lang="ru-RU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Общегосударственные вопросы, тыс.руб.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  <c:spPr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16200000" scaled="1"/>
          <a:tileRect/>
        </a:gra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2893204227849896"/>
          <c:y val="0.14650973602121725"/>
          <c:w val="0.40741469816272968"/>
          <c:h val="0.76604993747509309"/>
        </c:manualLayout>
      </c:layout>
      <c:bar3DChart>
        <c:barDir val="bar"/>
        <c:grouping val="clustered"/>
        <c:varyColors val="0"/>
        <c:ser>
          <c:idx val="0"/>
          <c:order val="0"/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1.3724364615951213E-2"/>
                  <c:y val="3.546790545541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921411046233169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9214110462331697E-2"/>
                  <c:y val="3.546790545541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9214110462331697E-2"/>
                  <c:y val="1.064037163662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latin typeface="Cambria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'Расходы по отраслям'!$A$3:$A$8</c:f>
              <c:strCache>
                <c:ptCount val="6"/>
                <c:pt idx="0">
                  <c:v>Глава Бодайбинского муниципального образования</c:v>
                </c:pt>
                <c:pt idx="1">
                  <c:v>Дума Бодайбинского городского поселения</c:v>
                </c:pt>
                <c:pt idx="2">
                  <c:v>Администрация Бодайбинского городского поселения</c:v>
                </c:pt>
                <c:pt idx="3">
                  <c:v>Другие общегосударственные расходы</c:v>
                </c:pt>
                <c:pt idx="4">
                  <c:v>Финансовое управление Бодайбинского городского поселения</c:v>
                </c:pt>
                <c:pt idx="5">
                  <c:v>Резервные фонды</c:v>
                </c:pt>
              </c:strCache>
            </c:strRef>
          </c:cat>
          <c:val>
            <c:numRef>
              <c:f>'Расходы по отраслям'!$B$3:$B$8</c:f>
              <c:numCache>
                <c:formatCode>#,##0.00</c:formatCode>
                <c:ptCount val="6"/>
                <c:pt idx="0">
                  <c:v>2472</c:v>
                </c:pt>
                <c:pt idx="1">
                  <c:v>130</c:v>
                </c:pt>
                <c:pt idx="2">
                  <c:v>38296.9</c:v>
                </c:pt>
                <c:pt idx="3">
                  <c:v>296.7</c:v>
                </c:pt>
                <c:pt idx="4">
                  <c:v>5363.5</c:v>
                </c:pt>
                <c:pt idx="5">
                  <c:v>250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BD1-4225-92C4-9F2AE6716C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8267648"/>
        <c:axId val="138294016"/>
        <c:axId val="0"/>
      </c:bar3DChart>
      <c:catAx>
        <c:axId val="13826764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Cambria" pitchFamily="18" charset="0"/>
              </a:defRPr>
            </a:pPr>
            <a:endParaRPr lang="ru-RU"/>
          </a:p>
        </c:txPr>
        <c:crossAx val="138294016"/>
        <c:crosses val="autoZero"/>
        <c:auto val="1"/>
        <c:lblAlgn val="ctr"/>
        <c:lblOffset val="100"/>
        <c:noMultiLvlLbl val="0"/>
      </c:catAx>
      <c:valAx>
        <c:axId val="13829401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numFmt formatCode="#,##0.00" sourceLinked="1"/>
        <c:majorTickMark val="none"/>
        <c:minorTickMark val="none"/>
        <c:tickLblPos val="nextTo"/>
        <c:spPr>
          <a:ln cap="rnd" cmpd="sng">
            <a:solidFill>
              <a:schemeClr val="tx1">
                <a:lumMod val="95000"/>
                <a:lumOff val="5000"/>
              </a:schemeClr>
            </a:solidFill>
            <a:bevel/>
          </a:ln>
        </c:spPr>
        <c:txPr>
          <a:bodyPr rot="0" vert="horz" anchor="b" anchorCtr="0"/>
          <a:lstStyle/>
          <a:p>
            <a:pPr>
              <a:defRPr sz="900"/>
            </a:pPr>
            <a:endParaRPr lang="ru-RU"/>
          </a:p>
        </c:txPr>
        <c:crossAx val="138267648"/>
        <c:crosses val="autoZero"/>
        <c:crossBetween val="between"/>
      </c:valAx>
    </c:plotArea>
    <c:plotVisOnly val="1"/>
    <c:dispBlanksAs val="gap"/>
    <c:showDLblsOverMax val="0"/>
  </c:chart>
  <c:spPr>
    <a:solidFill>
      <a:srgbClr val="5ECCF3">
        <a:lumMod val="40000"/>
        <a:lumOff val="60000"/>
      </a:srgbClr>
    </a:solidFill>
    <a:ln w="31750">
      <a:solidFill>
        <a:srgbClr val="F14124">
          <a:lumMod val="50000"/>
        </a:srgbClr>
      </a:solidFill>
    </a:ln>
  </c:sp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rgbClr val="FF33CC"/>
                </a:solidFill>
                <a:latin typeface="Cambria" pitchFamily="18" charset="0"/>
              </a:defRPr>
            </a:pPr>
            <a:r>
              <a:rPr lang="ru-RU">
                <a:solidFill>
                  <a:srgbClr val="FF33CC"/>
                </a:solidFill>
                <a:latin typeface="Cambria" pitchFamily="18" charset="0"/>
              </a:rPr>
              <a:t>Национальная безопасность и правоохранительная деятельность, тыс.руб.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  <c:spPr>
        <a:solidFill>
          <a:srgbClr val="00B050"/>
        </a:solidFill>
      </c:spPr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spPr>
            <a:solidFill>
              <a:schemeClr val="accent2">
                <a:lumMod val="60000"/>
                <a:lumOff val="40000"/>
              </a:schemeClr>
            </a:solidFill>
            <a:effectLst>
              <a:innerShdw blurRad="63500" dist="508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4B2-4F03-BED3-F5A32DC093D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4B2-4F03-BED3-F5A32DC093DA}"/>
              </c:ext>
            </c:extLst>
          </c:dPt>
          <c:dLbls>
            <c:dLbl>
              <c:idx val="0"/>
              <c:layout>
                <c:manualLayout>
                  <c:x val="6.095238095238095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4B2-4F03-BED3-F5A32DC093DA}"/>
                </c:ext>
              </c:extLst>
            </c:dLbl>
            <c:dLbl>
              <c:idx val="1"/>
              <c:layout>
                <c:manualLayout>
                  <c:x val="2.0317460317460317E-2"/>
                  <c:y val="1.0113778682915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4B2-4F03-BED3-F5A32DC093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anchor="b" anchorCtr="0"/>
              <a:lstStyle/>
              <a:p>
                <a:pPr>
                  <a:defRPr sz="1050" b="1">
                    <a:latin typeface="Cambria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'Расходы по отраслям'!$A$13:$A$14</c:f>
              <c:strCache>
                <c:ptCount val="2"/>
                <c:pt idx="0">
                  <c:v>Защита населения и территории от чрезвычайных ситуаций природного и техногенного характера</c:v>
                </c:pt>
                <c:pt idx="1">
                  <c:v>Обеспечение пожарной безопасности</c:v>
                </c:pt>
              </c:strCache>
            </c:strRef>
          </c:cat>
          <c:val>
            <c:numRef>
              <c:f>'Расходы по отраслям'!$B$13:$B$14</c:f>
              <c:numCache>
                <c:formatCode>0.0</c:formatCode>
                <c:ptCount val="2"/>
                <c:pt idx="0">
                  <c:v>40</c:v>
                </c:pt>
                <c:pt idx="1">
                  <c:v>690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4B2-4F03-BED3-F5A32DC093D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12"/>
        <c:gapDepth val="84"/>
        <c:shape val="cylinder"/>
        <c:axId val="135600000"/>
        <c:axId val="135611904"/>
        <c:axId val="0"/>
      </c:bar3DChart>
      <c:catAx>
        <c:axId val="13560000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Cambria" pitchFamily="18" charset="0"/>
              </a:defRPr>
            </a:pPr>
            <a:endParaRPr lang="ru-RU"/>
          </a:p>
        </c:txPr>
        <c:crossAx val="135611904"/>
        <c:crosses val="autoZero"/>
        <c:auto val="1"/>
        <c:lblAlgn val="ctr"/>
        <c:lblOffset val="100"/>
        <c:noMultiLvlLbl val="0"/>
      </c:catAx>
      <c:valAx>
        <c:axId val="135611904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135600000"/>
        <c:crosses val="autoZero"/>
        <c:crossBetween val="between"/>
      </c:valAx>
    </c:plotArea>
    <c:plotVisOnly val="1"/>
    <c:dispBlanksAs val="gap"/>
    <c:showDLblsOverMax val="0"/>
  </c:chart>
  <c:spPr>
    <a:solidFill>
      <a:srgbClr val="A7EA52">
        <a:lumMod val="60000"/>
        <a:lumOff val="40000"/>
      </a:srgbClr>
    </a:solidFill>
    <a:ln w="31750">
      <a:solidFill>
        <a:srgbClr val="5DCEAF">
          <a:lumMod val="50000"/>
        </a:srgbClr>
      </a:solidFill>
    </a:ln>
  </c:sp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accent3">
                    <a:lumMod val="50000"/>
                  </a:schemeClr>
                </a:solidFill>
                <a:latin typeface="Cambria" pitchFamily="18" charset="0"/>
              </a:defRPr>
            </a:pPr>
            <a:r>
              <a:rPr lang="ru-RU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Социальная политика, тыс.руб.</a:t>
            </a:r>
          </a:p>
        </c:rich>
      </c:tx>
      <c:layout>
        <c:manualLayout>
          <c:xMode val="edge"/>
          <c:yMode val="edge"/>
          <c:x val="0.14909033245844269"/>
          <c:y val="2.7777777777777776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  <c:spPr>
        <a:solidFill>
          <a:srgbClr val="73F9A9">
            <a:alpha val="90000"/>
          </a:srgbClr>
        </a:solidFill>
      </c:spPr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'Расходы по отраслям'!$A$42</c:f>
              <c:strCache>
                <c:ptCount val="1"/>
                <c:pt idx="0">
                  <c:v>Другие вопросы в области социальной политики</c:v>
                </c:pt>
              </c:strCache>
            </c:strRef>
          </c:tx>
          <c:spPr>
            <a:solidFill>
              <a:srgbClr val="92D050"/>
            </a:solidFill>
            <a:scene3d>
              <a:camera prst="orthographicFront"/>
              <a:lightRig rig="threePt" dir="t"/>
            </a:scene3d>
            <a:sp3d>
              <a:bevelT w="165100" h="165100"/>
              <a:bevelB/>
            </a:sp3d>
          </c:spPr>
          <c:invertIfNegative val="0"/>
          <c:dLbls>
            <c:dLbl>
              <c:idx val="0"/>
              <c:layout>
                <c:manualLayout>
                  <c:x val="3.031347211420953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latin typeface="Cambria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'Расходы по отраслям'!$B$42</c:f>
              <c:numCache>
                <c:formatCode>General</c:formatCode>
                <c:ptCount val="1"/>
                <c:pt idx="0">
                  <c:v>2680.2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301-4C34-8007-E83789C813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2"/>
        <c:gapDepth val="120"/>
        <c:shape val="box"/>
        <c:axId val="135506560"/>
        <c:axId val="135508352"/>
        <c:axId val="0"/>
      </c:bar3DChart>
      <c:catAx>
        <c:axId val="135506560"/>
        <c:scaling>
          <c:orientation val="minMax"/>
        </c:scaling>
        <c:delete val="0"/>
        <c:axPos val="l"/>
        <c:majorTickMark val="none"/>
        <c:minorTickMark val="none"/>
        <c:tickLblPos val="nextTo"/>
        <c:crossAx val="135508352"/>
        <c:crosses val="autoZero"/>
        <c:auto val="1"/>
        <c:lblAlgn val="ctr"/>
        <c:lblOffset val="100"/>
        <c:noMultiLvlLbl val="0"/>
      </c:catAx>
      <c:valAx>
        <c:axId val="13550835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Cambria" pitchFamily="18" charset="0"/>
              </a:defRPr>
            </a:pPr>
            <a:endParaRPr lang="ru-RU"/>
          </a:p>
        </c:txPr>
        <c:crossAx val="13550656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latin typeface="Cambria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8021">
        <a:lumMod val="60000"/>
        <a:lumOff val="40000"/>
      </a:srgbClr>
    </a:solidFill>
    <a:ln w="31750">
      <a:solidFill>
        <a:srgbClr val="4E67C8">
          <a:lumMod val="75000"/>
        </a:srgbClr>
      </a:solidFill>
    </a:ln>
  </c:sp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accent2">
                    <a:lumMod val="75000"/>
                  </a:schemeClr>
                </a:solidFill>
                <a:latin typeface="Cambria" pitchFamily="18" charset="0"/>
              </a:defRPr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Физическая культура и спорт, тыс.руб. </a:t>
            </a:r>
          </a:p>
        </c:rich>
      </c:tx>
      <c:layout>
        <c:manualLayout>
          <c:xMode val="edge"/>
          <c:yMode val="edge"/>
          <c:x val="0.19254001017430811"/>
          <c:y val="4.084516402939356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  <c:spPr>
        <a:solidFill>
          <a:srgbClr val="FA6A97">
            <a:alpha val="91000"/>
          </a:srgbClr>
        </a:solidFill>
      </c:spPr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'Расходы по отраслям'!$A$46</c:f>
              <c:strCache>
                <c:ptCount val="1"/>
                <c:pt idx="0">
                  <c:v>Массовый спорт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 w="165100" h="165100"/>
              <a:bevelB w="165100" h="165100"/>
            </a:sp3d>
          </c:spPr>
          <c:invertIfNegative val="0"/>
          <c:dLbls>
            <c:dLbl>
              <c:idx val="0"/>
              <c:layout>
                <c:manualLayout>
                  <c:x val="3.7793419778754743E-2"/>
                  <c:y val="-2.7777777777777776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050" b="1">
                      <a:latin typeface="Cambria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7EB-434C-9B10-F7DC41C3C8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'Расходы по отраслям'!$B$46</c:f>
              <c:numCache>
                <c:formatCode>General</c:formatCode>
                <c:ptCount val="1"/>
                <c:pt idx="0">
                  <c:v>300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7EB-434C-9B10-F7DC41C3C8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9363968"/>
        <c:axId val="69373952"/>
        <c:axId val="0"/>
      </c:bar3DChart>
      <c:catAx>
        <c:axId val="69363968"/>
        <c:scaling>
          <c:orientation val="minMax"/>
        </c:scaling>
        <c:delete val="0"/>
        <c:axPos val="l"/>
        <c:majorTickMark val="out"/>
        <c:minorTickMark val="none"/>
        <c:tickLblPos val="nextTo"/>
        <c:crossAx val="69373952"/>
        <c:crosses val="autoZero"/>
        <c:auto val="1"/>
        <c:lblAlgn val="ctr"/>
        <c:lblOffset val="100"/>
        <c:noMultiLvlLbl val="0"/>
      </c:catAx>
      <c:valAx>
        <c:axId val="6937395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69363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164020122484686"/>
          <c:y val="0.54830344123651209"/>
          <c:w val="0.24169313210848645"/>
          <c:h val="0.11612459900845727"/>
        </c:manualLayout>
      </c:layout>
      <c:overlay val="0"/>
      <c:txPr>
        <a:bodyPr/>
        <a:lstStyle/>
        <a:p>
          <a:pPr>
            <a:defRPr sz="900">
              <a:latin typeface="Cambria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14124">
        <a:lumMod val="40000"/>
        <a:lumOff val="60000"/>
      </a:srgbClr>
    </a:solidFill>
    <a:ln w="31750">
      <a:solidFill>
        <a:srgbClr val="FF0000"/>
      </a:solidFill>
    </a:ln>
  </c:spPr>
  <c:externalData r:id="rId2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latin typeface="Cambria" pitchFamily="18" charset="0"/>
              </a:defRPr>
            </a:pP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Жилищно-коммунальное хозяйство, тыс.руб.</a:t>
            </a:r>
          </a:p>
        </c:rich>
      </c:tx>
      <c:layout>
        <c:manualLayout>
          <c:xMode val="edge"/>
          <c:yMode val="edge"/>
          <c:x val="0.21163838649912251"/>
          <c:y val="2.1922383020244133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  <c:spPr>
        <a:solidFill>
          <a:srgbClr val="FFFF00">
            <a:alpha val="51000"/>
          </a:srgb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932096599361827"/>
          <c:y val="0.22468155712167248"/>
          <c:w val="0.31362821418424924"/>
          <c:h val="0.6776367065395309"/>
        </c:manualLayout>
      </c:layout>
      <c:bar3D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  <a:bevelB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941C7A"/>
              </a:solidFill>
              <a:scene3d>
                <a:camera prst="orthographicFront"/>
                <a:lightRig rig="threePt" dir="t"/>
              </a:scene3d>
              <a:sp3d>
                <a:bevelT/>
                <a:bevelB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D4A-4B59-935D-1C5B848CAB8B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  <a:bevelB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D4A-4B59-935D-1C5B848CAB8B}"/>
              </c:ext>
            </c:extLst>
          </c:dPt>
          <c:dPt>
            <c:idx val="2"/>
            <c:invertIfNegative val="0"/>
            <c:bubble3D val="0"/>
            <c:spPr>
              <a:solidFill>
                <a:srgbClr val="0AA63E"/>
              </a:solidFill>
              <a:scene3d>
                <a:camera prst="orthographicFront"/>
                <a:lightRig rig="threePt" dir="t"/>
              </a:scene3d>
              <a:sp3d>
                <a:bevelT/>
                <a:bevelB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D4A-4B59-935D-1C5B848CAB8B}"/>
              </c:ext>
            </c:extLst>
          </c:dPt>
          <c:cat>
            <c:strRef>
              <c:f>'Расходы по отраслям'!$A$29:$A$31</c:f>
              <c:strCache>
                <c:ptCount val="3"/>
                <c:pt idx="0">
                  <c:v>Благоустройство</c:v>
                </c:pt>
                <c:pt idx="1">
                  <c:v>Коммунальное хозяйство</c:v>
                </c:pt>
                <c:pt idx="2">
                  <c:v>Жилищное хозяйство</c:v>
                </c:pt>
              </c:strCache>
            </c:strRef>
          </c:cat>
          <c:val>
            <c:numRef>
              <c:f>'Расходы по отраслям'!$B$29:$B$31</c:f>
              <c:numCache>
                <c:formatCode>#,##0.0</c:formatCode>
                <c:ptCount val="3"/>
                <c:pt idx="0">
                  <c:v>16530.400000000001</c:v>
                </c:pt>
                <c:pt idx="1">
                  <c:v>10862.2</c:v>
                </c:pt>
                <c:pt idx="2">
                  <c:v>138137.29999999999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D4A-4B59-935D-1C5B848CAB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8530816"/>
        <c:axId val="138532352"/>
        <c:axId val="0"/>
      </c:bar3DChart>
      <c:catAx>
        <c:axId val="138530816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 algn="just">
              <a:defRPr>
                <a:latin typeface="Cambria" pitchFamily="18" charset="0"/>
              </a:defRPr>
            </a:pPr>
            <a:endParaRPr lang="ru-RU"/>
          </a:p>
        </c:txPr>
        <c:crossAx val="138532352"/>
        <c:crosses val="autoZero"/>
        <c:auto val="1"/>
        <c:lblAlgn val="ctr"/>
        <c:lblOffset val="100"/>
        <c:noMultiLvlLbl val="0"/>
      </c:catAx>
      <c:valAx>
        <c:axId val="13853235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numFmt formatCode="#,##0.0" sourceLinked="1"/>
        <c:majorTickMark val="none"/>
        <c:minorTickMark val="none"/>
        <c:tickLblPos val="nextTo"/>
        <c:txPr>
          <a:bodyPr/>
          <a:lstStyle/>
          <a:p>
            <a:pPr>
              <a:defRPr sz="800">
                <a:latin typeface="+mj-lt"/>
              </a:defRPr>
            </a:pPr>
            <a:endParaRPr lang="ru-RU"/>
          </a:p>
        </c:txPr>
        <c:crossAx val="1385308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596028031718691"/>
          <c:y val="0.44041811582150858"/>
          <c:w val="0.32403971968281309"/>
          <c:h val="0.27268540739529845"/>
        </c:manualLayout>
      </c:layout>
      <c:overlay val="0"/>
      <c:txPr>
        <a:bodyPr/>
        <a:lstStyle/>
        <a:p>
          <a:pPr>
            <a:defRPr>
              <a:latin typeface="Cambria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5DCEAF">
        <a:lumMod val="60000"/>
        <a:lumOff val="40000"/>
      </a:srgbClr>
    </a:solidFill>
    <a:ln w="31750">
      <a:solidFill>
        <a:srgbClr val="F14124">
          <a:lumMod val="50000"/>
        </a:srgbClr>
      </a:solidFill>
    </a:ln>
  </c:spPr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ambria" pitchFamily="18" charset="0"/>
              </a:rPr>
              <a:t>Образование, тыс.руб.</a:t>
            </a:r>
          </a:p>
        </c:rich>
      </c:tx>
      <c:layout>
        <c:manualLayout>
          <c:xMode val="edge"/>
          <c:yMode val="edge"/>
          <c:x val="1.874791689812242E-2"/>
          <c:y val="0.10753344997910416"/>
        </c:manualLayout>
      </c:layout>
      <c:overlay val="0"/>
    </c:title>
    <c:autoTitleDeleted val="0"/>
    <c:view3D>
      <c:rotX val="15"/>
      <c:rotY val="20"/>
      <c:rAngAx val="1"/>
    </c:view3D>
    <c:floor>
      <c:thickness val="0"/>
      <c:spPr>
        <a:solidFill>
          <a:srgbClr val="46F480"/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905552656847652"/>
          <c:y val="8.7079112080941601E-2"/>
          <c:w val="0.66227487620423131"/>
          <c:h val="0.82509877896916672"/>
        </c:manualLayout>
      </c:layout>
      <c:bar3DChart>
        <c:barDir val="bar"/>
        <c:grouping val="clustered"/>
        <c:varyColors val="0"/>
        <c:ser>
          <c:idx val="0"/>
          <c:order val="0"/>
          <c:spPr>
            <a:solidFill>
              <a:srgbClr val="46F480"/>
            </a:solidFill>
            <a:scene3d>
              <a:camera prst="orthographicFront"/>
              <a:lightRig rig="threePt" dir="t"/>
            </a:scene3d>
            <a:sp3d>
              <a:bevelT w="114300" h="114300"/>
              <a:bevelB w="114300" h="1143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A6A97"/>
              </a:solidFill>
              <a:scene3d>
                <a:camera prst="orthographicFront"/>
                <a:lightRig rig="threePt" dir="t"/>
              </a:scene3d>
              <a:sp3d>
                <a:bevelT w="114300" h="114300"/>
                <a:bevelB w="114300" h="1143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2DA-4AC4-B5EC-C0B2FD10DCB5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scene3d>
                <a:camera prst="orthographicFront"/>
                <a:lightRig rig="threePt" dir="t"/>
              </a:scene3d>
              <a:sp3d>
                <a:bevelT w="114300" h="114300"/>
                <a:bevelB w="114300" h="1143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2DA-4AC4-B5EC-C0B2FD10DCB5}"/>
              </c:ext>
            </c:extLst>
          </c:dPt>
          <c:dLbls>
            <c:dLbl>
              <c:idx val="0"/>
              <c:layout>
                <c:manualLayout>
                  <c:x val="1.6666666666666767E-2"/>
                  <c:y val="-0.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2DA-4AC4-B5EC-C0B2FD10DCB5}"/>
                </c:ext>
              </c:extLst>
            </c:dLbl>
            <c:dLbl>
              <c:idx val="1"/>
              <c:layout>
                <c:manualLayout>
                  <c:x val="1.3888670166229222E-2"/>
                  <c:y val="-0.143518518518518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2DA-4AC4-B5EC-C0B2FD10DCB5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latin typeface="+mj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'Расходы по отраслям'!$A$37:$A$38</c:f>
              <c:strCache>
                <c:ptCount val="2"/>
                <c:pt idx="0">
                  <c:v>Профессиональная подготовка, переподготовка, и повышение квалификации</c:v>
                </c:pt>
                <c:pt idx="1">
                  <c:v>Молодежная политика</c:v>
                </c:pt>
              </c:strCache>
            </c:strRef>
          </c:cat>
          <c:val>
            <c:numRef>
              <c:f>'Расходы по отраслям'!$B$37:$B$38</c:f>
              <c:numCache>
                <c:formatCode>General</c:formatCode>
                <c:ptCount val="2"/>
                <c:pt idx="0">
                  <c:v>248</c:v>
                </c:pt>
                <c:pt idx="1">
                  <c:v>300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2DA-4AC4-B5EC-C0B2FD10DC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gapDepth val="90"/>
        <c:shape val="cylinder"/>
        <c:axId val="75019392"/>
        <c:axId val="75020928"/>
        <c:axId val="0"/>
      </c:bar3DChart>
      <c:catAx>
        <c:axId val="7501939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Cambria" pitchFamily="18" charset="0"/>
              </a:defRPr>
            </a:pPr>
            <a:endParaRPr lang="ru-RU"/>
          </a:p>
        </c:txPr>
        <c:crossAx val="75020928"/>
        <c:crosses val="autoZero"/>
        <c:auto val="1"/>
        <c:lblAlgn val="ctr"/>
        <c:lblOffset val="100"/>
        <c:noMultiLvlLbl val="0"/>
      </c:catAx>
      <c:valAx>
        <c:axId val="75020928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extTo"/>
        <c:crossAx val="75019392"/>
        <c:crosses val="autoZero"/>
        <c:crossBetween val="between"/>
      </c:valAx>
      <c:spPr>
        <a:solidFill>
          <a:srgbClr val="EA8AC8">
            <a:alpha val="79000"/>
          </a:srgbClr>
        </a:solidFill>
        <a:ln w="31750">
          <a:solidFill>
            <a:srgbClr val="A7EA52">
              <a:lumMod val="50000"/>
            </a:srgbClr>
          </a:solidFill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latin typeface="Cambria" pitchFamily="18" charset="0"/>
              </a:defRPr>
            </a:pPr>
            <a:r>
              <a:rPr lang="ru-RU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Национальная экономика, тыс.руб.</a:t>
            </a:r>
          </a:p>
        </c:rich>
      </c:tx>
      <c:layout>
        <c:manualLayout>
          <c:xMode val="edge"/>
          <c:yMode val="edge"/>
          <c:x val="0.20352644066510067"/>
          <c:y val="1.3913046018586514E-2"/>
        </c:manualLayout>
      </c:layout>
      <c:overlay val="0"/>
    </c:title>
    <c:autoTitleDeleted val="0"/>
    <c:view3D>
      <c:rotX val="10"/>
      <c:rotY val="30"/>
      <c:rAngAx val="1"/>
    </c:view3D>
    <c:floor>
      <c:thickness val="0"/>
      <c:spPr>
        <a:solidFill>
          <a:schemeClr val="accent1">
            <a:lumMod val="40000"/>
            <a:lumOff val="60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3302938308200047"/>
          <c:y val="6.8042471291068676E-2"/>
          <c:w val="0.28085324620704982"/>
          <c:h val="0.8970308538950218"/>
        </c:manualLayout>
      </c:layout>
      <c:bar3DChart>
        <c:barDir val="bar"/>
        <c:grouping val="cluster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 prstMaterial="softEdge">
              <a:bevelT w="127000" h="127000"/>
              <a:bevelB w="127000" h="127000" prst="slope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 prstMaterial="softEdge">
                <a:bevelT w="127000" h="127000"/>
                <a:bevelB w="127000" h="127000" prst="slop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C4E-409B-9089-22C531FB866A}"/>
              </c:ext>
            </c:extLst>
          </c:dPt>
          <c:dPt>
            <c:idx val="1"/>
            <c:invertIfNegative val="0"/>
            <c:bubble3D val="0"/>
            <c:spPr>
              <a:solidFill>
                <a:srgbClr val="7030A0"/>
              </a:solidFill>
              <a:scene3d>
                <a:camera prst="orthographicFront"/>
                <a:lightRig rig="threePt" dir="t"/>
              </a:scene3d>
              <a:sp3d prstMaterial="softEdge">
                <a:bevelT w="127000" h="127000"/>
                <a:bevelB w="127000" h="127000" prst="slop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C4E-409B-9089-22C531FB866A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 prstMaterial="softEdge">
                <a:bevelT w="127000" h="127000"/>
                <a:bevelB w="127000" h="127000" prst="slop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C4E-409B-9089-22C531FB866A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scene3d>
                <a:camera prst="orthographicFront"/>
                <a:lightRig rig="threePt" dir="t"/>
              </a:scene3d>
              <a:sp3d prstMaterial="softEdge">
                <a:bevelT w="127000" h="127000"/>
                <a:bevelB w="127000" h="127000" prst="slop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C4E-409B-9089-22C531FB866A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scene3d>
                <a:camera prst="orthographicFront"/>
                <a:lightRig rig="threePt" dir="t"/>
              </a:scene3d>
              <a:sp3d prstMaterial="softEdge">
                <a:bevelT w="127000" h="127000"/>
                <a:bevelB w="127000" h="127000" prst="slop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C4E-409B-9089-22C531FB866A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 prstMaterial="softEdge">
                <a:bevelT w="127000" h="127000"/>
                <a:bevelB w="127000" h="127000" prst="slop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3C4E-409B-9089-22C531FB866A}"/>
              </c:ext>
            </c:extLst>
          </c:dPt>
          <c:dPt>
            <c:idx val="6"/>
            <c:invertIfNegative val="0"/>
            <c:bubble3D val="0"/>
            <c:spPr>
              <a:solidFill>
                <a:srgbClr val="C00000"/>
              </a:solidFill>
              <a:scene3d>
                <a:camera prst="orthographicFront"/>
                <a:lightRig rig="threePt" dir="t"/>
              </a:scene3d>
              <a:sp3d prstMaterial="softEdge">
                <a:bevelT w="127000" h="127000"/>
                <a:bevelB w="127000" h="127000" prst="slop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3C4E-409B-9089-22C531FB866A}"/>
              </c:ext>
            </c:extLst>
          </c:dPt>
          <c:dLbls>
            <c:dLbl>
              <c:idx val="0"/>
              <c:layout>
                <c:manualLayout>
                  <c:x val="5.7910557817582101E-2"/>
                  <c:y val="-6.46377043964811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C4E-409B-9089-22C531FB866A}"/>
                </c:ext>
              </c:extLst>
            </c:dLbl>
            <c:dLbl>
              <c:idx val="1"/>
              <c:layout>
                <c:manualLayout>
                  <c:x val="2.1523993704281198E-2"/>
                  <c:y val="2.29276923776146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C4E-409B-9089-22C531FB866A}"/>
                </c:ext>
              </c:extLst>
            </c:dLbl>
            <c:dLbl>
              <c:idx val="2"/>
              <c:layout>
                <c:manualLayout>
                  <c:x val="4.6248188695254516E-2"/>
                  <c:y val="-2.63588136671682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C4E-409B-9089-22C531FB866A}"/>
                </c:ext>
              </c:extLst>
            </c:dLbl>
            <c:dLbl>
              <c:idx val="3"/>
              <c:layout>
                <c:manualLayout>
                  <c:x val="6.417023417943539E-2"/>
                  <c:y val="-9.65359909505004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C4E-409B-9089-22C531FB866A}"/>
                </c:ext>
              </c:extLst>
            </c:dLbl>
            <c:dLbl>
              <c:idx val="4"/>
              <c:layout>
                <c:manualLayout>
                  <c:x val="5.9168140503988081E-2"/>
                  <c:y val="-1.44805564533233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3C4E-409B-9089-22C531FB866A}"/>
                </c:ext>
              </c:extLst>
            </c:dLbl>
            <c:dLbl>
              <c:idx val="5"/>
              <c:layout>
                <c:manualLayout>
                  <c:x val="6.499921028031376E-2"/>
                  <c:y val="-7.57602059367137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3C4E-409B-9089-22C531FB866A}"/>
                </c:ext>
              </c:extLst>
            </c:dLbl>
            <c:dLbl>
              <c:idx val="6"/>
              <c:layout>
                <c:manualLayout>
                  <c:x val="6.499921028031376E-2"/>
                  <c:y val="-1.2549741947864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3C4E-409B-9089-22C531FB86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'Расходы по отраслям'!$A$18:$A$24</c:f>
              <c:strCache>
                <c:ptCount val="7"/>
                <c:pt idx="0">
                  <c:v>Другие вопросы в области национальной экономики</c:v>
                </c:pt>
                <c:pt idx="1">
                  <c:v>Дорожное хозяйство</c:v>
                </c:pt>
                <c:pt idx="2">
                  <c:v>Транспорт</c:v>
                </c:pt>
                <c:pt idx="3">
                  <c:v>Лесное хозяйство </c:v>
                </c:pt>
                <c:pt idx="4">
                  <c:v>Водное хозяйство</c:v>
                </c:pt>
                <c:pt idx="5">
                  <c:v>Сельское хозяйство и рыболовство</c:v>
                </c:pt>
                <c:pt idx="6">
                  <c:v>Общеэкономические вопросы</c:v>
                </c:pt>
              </c:strCache>
            </c:strRef>
          </c:cat>
          <c:val>
            <c:numRef>
              <c:f>'Расходы по отраслям'!$B$18:$B$24</c:f>
              <c:numCache>
                <c:formatCode>#,##0.0</c:formatCode>
                <c:ptCount val="7"/>
                <c:pt idx="0">
                  <c:v>1899</c:v>
                </c:pt>
                <c:pt idx="1">
                  <c:v>34228</c:v>
                </c:pt>
                <c:pt idx="2">
                  <c:v>4814</c:v>
                </c:pt>
                <c:pt idx="3">
                  <c:v>330</c:v>
                </c:pt>
                <c:pt idx="4">
                  <c:v>5492.1</c:v>
                </c:pt>
                <c:pt idx="5">
                  <c:v>161</c:v>
                </c:pt>
                <c:pt idx="6">
                  <c:v>133.4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3C4E-409B-9089-22C531FB866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2"/>
        <c:gapDepth val="0"/>
        <c:shape val="cylinder"/>
        <c:axId val="74756096"/>
        <c:axId val="74765824"/>
        <c:axId val="0"/>
      </c:bar3DChart>
      <c:catAx>
        <c:axId val="74756096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Cambria" pitchFamily="18" charset="0"/>
              </a:defRPr>
            </a:pPr>
            <a:endParaRPr lang="ru-RU"/>
          </a:p>
        </c:txPr>
        <c:crossAx val="74765824"/>
        <c:crosses val="autoZero"/>
        <c:auto val="1"/>
        <c:lblAlgn val="ctr"/>
        <c:lblOffset val="100"/>
        <c:noMultiLvlLbl val="0"/>
      </c:catAx>
      <c:valAx>
        <c:axId val="74765824"/>
        <c:scaling>
          <c:orientation val="minMax"/>
        </c:scaling>
        <c:delete val="1"/>
        <c:axPos val="b"/>
        <c:numFmt formatCode="#,##0.0" sourceLinked="1"/>
        <c:majorTickMark val="none"/>
        <c:minorTickMark val="none"/>
        <c:tickLblPos val="nextTo"/>
        <c:crossAx val="74756096"/>
        <c:crosses val="autoZero"/>
        <c:crossBetween val="between"/>
      </c:valAx>
      <c:spPr>
        <a:noFill/>
      </c:spPr>
    </c:plotArea>
    <c:legend>
      <c:legendPos val="tr"/>
      <c:layout>
        <c:manualLayout>
          <c:xMode val="edge"/>
          <c:yMode val="edge"/>
          <c:x val="0.61388262928905013"/>
          <c:y val="0.20432783352354789"/>
          <c:w val="0.33655327761218151"/>
          <c:h val="0.59272344108230401"/>
        </c:manualLayout>
      </c:layout>
      <c:overlay val="0"/>
      <c:txPr>
        <a:bodyPr/>
        <a:lstStyle/>
        <a:p>
          <a:pPr>
            <a:defRPr>
              <a:latin typeface="Cambria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4E67C8">
        <a:lumMod val="20000"/>
        <a:lumOff val="80000"/>
      </a:srgbClr>
    </a:solidFill>
    <a:ln w="31750">
      <a:solidFill>
        <a:srgbClr val="4E67C8">
          <a:lumMod val="75000"/>
        </a:srgbClr>
      </a:solidFill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  <c:spPr>
        <a:solidFill>
          <a:srgbClr val="FF0000">
            <a:alpha val="34000"/>
          </a:srgb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4559210935131506E-2"/>
          <c:y val="7.4617777511900393E-2"/>
          <c:w val="0.8348267329995348"/>
          <c:h val="0.5998233102304871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'Числ раб и зпл'!$A$7</c:f>
              <c:strCache>
                <c:ptCount val="1"/>
                <c:pt idx="0">
                  <c:v>тыс.руб.</c:v>
                </c:pt>
              </c:strCache>
            </c:strRef>
          </c:tx>
          <c:spPr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65000">
                  <a:srgbClr val="0087E6"/>
                </a:gs>
                <a:gs pos="100000">
                  <a:srgbClr val="005CBF"/>
                </a:gs>
              </a:gsLst>
              <a:lin ang="0" scaled="1"/>
              <a:tileRect/>
            </a:gradFill>
            <a:scene3d>
              <a:camera prst="orthographicFront"/>
              <a:lightRig rig="threePt" dir="t"/>
            </a:scene3d>
            <a:sp3d>
              <a:bevelT/>
              <a:bevelB prst="angle"/>
            </a:sp3d>
          </c:spPr>
          <c:invertIfNegative val="0"/>
          <c:dLbls>
            <c:dLbl>
              <c:idx val="0"/>
              <c:layout>
                <c:manualLayout>
                  <c:x val="-2.9893100389975502E-3"/>
                  <c:y val="-3.04084986725612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9893100389975502E-3"/>
                  <c:y val="-4.25718981415858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4803384288249902E-17"/>
                  <c:y val="-1.82450992035367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3.04084986725612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4.25718981415858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Cambria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'Числ раб и зпл'!$B$6:$F$6</c:f>
              <c:strCache>
                <c:ptCount val="5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  <c:pt idx="3">
                  <c:v>2016 г. прогноз</c:v>
                </c:pt>
                <c:pt idx="4">
                  <c:v>2017 г. прогноз</c:v>
                </c:pt>
              </c:strCache>
            </c:strRef>
          </c:cat>
          <c:val>
            <c:numRef>
              <c:f>'Числ раб и зпл'!$B$7:$F$7</c:f>
              <c:numCache>
                <c:formatCode>General</c:formatCode>
                <c:ptCount val="5"/>
                <c:pt idx="0">
                  <c:v>40.299999999999997</c:v>
                </c:pt>
                <c:pt idx="1">
                  <c:v>42.1</c:v>
                </c:pt>
                <c:pt idx="2">
                  <c:v>44.9</c:v>
                </c:pt>
                <c:pt idx="3">
                  <c:v>46.9</c:v>
                </c:pt>
                <c:pt idx="4">
                  <c:v>49.2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2F3-4184-A8CB-218A9F4ECC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6"/>
        <c:gapDepth val="72"/>
        <c:shape val="cylinder"/>
        <c:axId val="84070400"/>
        <c:axId val="84071936"/>
        <c:axId val="0"/>
      </c:bar3DChart>
      <c:catAx>
        <c:axId val="840704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900">
                <a:latin typeface="Cambria" pitchFamily="18" charset="0"/>
              </a:defRPr>
            </a:pPr>
            <a:endParaRPr lang="ru-RU"/>
          </a:p>
        </c:txPr>
        <c:crossAx val="84071936"/>
        <c:crosses val="autoZero"/>
        <c:auto val="1"/>
        <c:lblAlgn val="ctr"/>
        <c:lblOffset val="100"/>
        <c:noMultiLvlLbl val="0"/>
      </c:catAx>
      <c:valAx>
        <c:axId val="84071936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Cambria" pitchFamily="18" charset="0"/>
              </a:defRPr>
            </a:pPr>
            <a:endParaRPr lang="ru-RU"/>
          </a:p>
        </c:txPr>
        <c:crossAx val="8407040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49345856277769201"/>
          <c:y val="0"/>
        </c:manualLayout>
      </c:layout>
      <c:overlay val="0"/>
    </c:title>
    <c:autoTitleDeleted val="0"/>
    <c:view3D>
      <c:rotX val="20"/>
      <c:rotY val="20"/>
      <c:rAngAx val="1"/>
    </c:view3D>
    <c:floor>
      <c:thickness val="0"/>
      <c:spPr>
        <a:noFill/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3397023682867629"/>
          <c:y val="0.1356320046365341"/>
          <c:w val="0.38626793350644656"/>
          <c:h val="0.68969123651210262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'Непрограммные расходы'!$B$8</c:f>
              <c:strCache>
                <c:ptCount val="1"/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Lbls>
            <c:dLbl>
              <c:idx val="0"/>
              <c:layout>
                <c:manualLayout>
                  <c:x val="-0.15032679738562091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357298474945534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latin typeface="Cambria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'Непрограммные расходы'!$A$9:$A$10</c:f>
              <c:strCache>
                <c:ptCount val="2"/>
                <c:pt idx="0">
                  <c:v>Программно-целевые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'Непрограммные расходы'!$B$9:$B$10</c:f>
              <c:numCache>
                <c:formatCode>#,##0.0</c:formatCode>
                <c:ptCount val="2"/>
                <c:pt idx="0">
                  <c:v>259818.4</c:v>
                </c:pt>
                <c:pt idx="1">
                  <c:v>3836.5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gapDepth val="140"/>
        <c:shape val="box"/>
        <c:axId val="93431296"/>
        <c:axId val="93432832"/>
        <c:axId val="0"/>
      </c:bar3DChart>
      <c:catAx>
        <c:axId val="93431296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>
                <a:latin typeface="Cambria" pitchFamily="18" charset="0"/>
              </a:defRPr>
            </a:pPr>
            <a:endParaRPr lang="ru-RU"/>
          </a:p>
        </c:txPr>
        <c:crossAx val="93432832"/>
        <c:crosses val="autoZero"/>
        <c:auto val="1"/>
        <c:lblAlgn val="ctr"/>
        <c:lblOffset val="100"/>
        <c:noMultiLvlLbl val="0"/>
      </c:catAx>
      <c:valAx>
        <c:axId val="93432832"/>
        <c:scaling>
          <c:orientation val="minMax"/>
        </c:scaling>
        <c:delete val="0"/>
        <c:axPos val="b"/>
        <c:majorGridlines>
          <c:spPr>
            <a:ln w="19050">
              <a:solidFill>
                <a:srgbClr val="4E67C8">
                  <a:shade val="50000"/>
                  <a:shade val="75000"/>
                  <a:satMod val="125000"/>
                  <a:lumMod val="75000"/>
                </a:srgbClr>
              </a:solidFill>
            </a:ln>
          </c:spPr>
        </c:majorGridlines>
        <c:numFmt formatCode="#,##0.0" sourceLinked="1"/>
        <c:majorTickMark val="none"/>
        <c:minorTickMark val="none"/>
        <c:tickLblPos val="nextTo"/>
        <c:spPr>
          <a:noFill/>
        </c:spPr>
        <c:txPr>
          <a:bodyPr/>
          <a:lstStyle/>
          <a:p>
            <a:pPr>
              <a:defRPr>
                <a:latin typeface="Cambria" pitchFamily="18" charset="0"/>
              </a:defRPr>
            </a:pPr>
            <a:endParaRPr lang="ru-RU"/>
          </a:p>
        </c:txPr>
        <c:crossAx val="93431296"/>
        <c:crosses val="autoZero"/>
        <c:crossBetween val="between"/>
      </c:valAx>
    </c:plotArea>
    <c:plotVisOnly val="1"/>
    <c:dispBlanksAs val="gap"/>
    <c:showDLblsOverMax val="0"/>
  </c:chart>
  <c:spPr>
    <a:blipFill dpi="0" rotWithShape="1">
      <a:blip xmlns:r="http://schemas.openxmlformats.org/officeDocument/2006/relationships" r:embed="rId2">
        <a:alphaModFix amt="15000"/>
      </a:blip>
      <a:srcRect/>
      <a:stretch>
        <a:fillRect/>
      </a:stretch>
    </a:blipFill>
  </c:spPr>
  <c:externalData r:id="rId3">
    <c:autoUpdate val="0"/>
  </c:externalData>
  <c:userShapes r:id="rId4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3055555555555558E-2"/>
          <c:y val="0.10519747774721051"/>
          <c:w val="0.81388888888888888"/>
          <c:h val="0.789605044505579"/>
        </c:manualLayout>
      </c:layout>
      <c:pie3D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  <a:bevelB prst="angle"/>
              </a:sp3d>
            </c:spPr>
          </c:dPt>
          <c:dPt>
            <c:idx val="1"/>
            <c:bubble3D val="0"/>
            <c:spPr>
              <a:solidFill>
                <a:srgbClr val="FFC000"/>
              </a:solidFill>
              <a:scene3d>
                <a:camera prst="orthographicFront"/>
                <a:lightRig rig="threePt" dir="t"/>
              </a:scene3d>
              <a:sp3d>
                <a:bevelT/>
                <a:bevelB prst="angle"/>
              </a:sp3d>
            </c:spPr>
          </c:dPt>
          <c:dLbls>
            <c:dLbl>
              <c:idx val="0"/>
              <c:layout>
                <c:manualLayout>
                  <c:x val="-7.6637904636920384E-2"/>
                  <c:y val="-7.387745783179296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СРЕДСТВА МЕСТНОГО БЮДЖЕТА
33%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2742366579177603"/>
                  <c:y val="-0.1712154364658141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СРЕДСТВА ОБЛАСТНОГО БЮДЖЕТА
67%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b="1">
                    <a:latin typeface="+mj-lt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Лист2!$A$10:$A$11</c:f>
              <c:strCache>
                <c:ptCount val="2"/>
                <c:pt idx="0">
                  <c:v>Средства местного бюджета</c:v>
                </c:pt>
                <c:pt idx="1">
                  <c:v>Средства областного бюджета</c:v>
                </c:pt>
              </c:strCache>
            </c:strRef>
          </c:cat>
          <c:val>
            <c:numRef>
              <c:f>Лист2!$B$10:$B$11</c:f>
              <c:numCache>
                <c:formatCode>General</c:formatCode>
                <c:ptCount val="2"/>
                <c:pt idx="0">
                  <c:v>26004.5</c:v>
                </c:pt>
                <c:pt idx="1">
                  <c:v>53924.2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0"/>
      <c:rotY val="10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744281499586464"/>
          <c:y val="1.1028852534646946E-3"/>
          <c:w val="0.8275346561565643"/>
          <c:h val="0.79849742972754068"/>
        </c:manualLayout>
      </c:layout>
      <c:pie3DChart>
        <c:varyColors val="1"/>
        <c:ser>
          <c:idx val="0"/>
          <c:order val="0"/>
          <c:spPr>
            <a:solidFill>
              <a:srgbClr val="A7EA52">
                <a:lumMod val="60000"/>
                <a:lumOff val="40000"/>
              </a:srgb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explosion val="12"/>
            <c:spPr>
              <a:solidFill>
                <a:srgbClr val="4E67C8">
                  <a:lumMod val="75000"/>
                </a:srgb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rgbClr val="5DCEAF">
                  <a:lumMod val="75000"/>
                </a:srgb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-1.6377952755905511E-3"/>
                  <c:y val="1.928121724890329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СРЕДСТВА МЕСТНОГО БЮДЖЕТА
7%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7359472682794233"/>
                  <c:y val="0.1408532307889452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СРЕДСТВА ОБЛАСТНОГО БЮДЖЕТА
93%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b="1">
                    <a:latin typeface="+mj-lt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Лист2!$A$10:$A$11</c:f>
              <c:strCache>
                <c:ptCount val="2"/>
                <c:pt idx="0">
                  <c:v>Средства местного бюджета</c:v>
                </c:pt>
                <c:pt idx="1">
                  <c:v>Средства областного бюджета</c:v>
                </c:pt>
              </c:strCache>
            </c:strRef>
          </c:cat>
          <c:val>
            <c:numRef>
              <c:f>Лист2!$B$10:$B$11</c:f>
              <c:numCache>
                <c:formatCode>General</c:formatCode>
                <c:ptCount val="2"/>
                <c:pt idx="0">
                  <c:v>17576.2</c:v>
                </c:pt>
                <c:pt idx="1">
                  <c:v>219964.79999999999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'Выручка от реализ'!$A$4</c:f>
              <c:strCache>
                <c:ptCount val="1"/>
                <c:pt idx="0">
                  <c:v>Выручка от реализации продукции, работ, услуг, из них</c:v>
                </c:pt>
              </c:strCache>
            </c:strRef>
          </c:tx>
          <c:spPr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 w="158750" h="95250" prst="cross"/>
              <a:bevelB w="101600" h="101600" prst="convex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Cambria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'Выручка от реализ'!$B$4:$G$4</c:f>
              <c:numCache>
                <c:formatCode>#,##0.0</c:formatCode>
                <c:ptCount val="6"/>
                <c:pt idx="0" formatCode="General">
                  <c:v>0</c:v>
                </c:pt>
                <c:pt idx="1">
                  <c:v>35081</c:v>
                </c:pt>
                <c:pt idx="2">
                  <c:v>38093.800000000003</c:v>
                </c:pt>
                <c:pt idx="3">
                  <c:v>38611.300000000003</c:v>
                </c:pt>
                <c:pt idx="4">
                  <c:v>40511.5</c:v>
                </c:pt>
                <c:pt idx="5">
                  <c:v>42273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C5A-431B-858E-BFA3600FA163}"/>
            </c:ext>
          </c:extLst>
        </c:ser>
        <c:ser>
          <c:idx val="1"/>
          <c:order val="1"/>
          <c:tx>
            <c:strRef>
              <c:f>'Выручка от реализ'!$A$5</c:f>
              <c:strCache>
                <c:ptCount val="1"/>
                <c:pt idx="0">
                  <c:v>Добыча полезных ископаемых</c:v>
                </c:pt>
              </c:strCache>
            </c:strRef>
          </c:tx>
          <c:spPr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 w="152400" h="127000" prst="angle"/>
              <a:bevelB w="114300" prst="convex"/>
            </a:sp3d>
          </c:spPr>
          <c:invertIfNegative val="0"/>
          <c:val>
            <c:numRef>
              <c:f>'Выручка от реализ'!$B$5:$G$5</c:f>
              <c:numCache>
                <c:formatCode>#,##0.0</c:formatCode>
                <c:ptCount val="6"/>
                <c:pt idx="1">
                  <c:v>30980</c:v>
                </c:pt>
                <c:pt idx="2">
                  <c:v>33675.599999999999</c:v>
                </c:pt>
                <c:pt idx="3">
                  <c:v>33809.9</c:v>
                </c:pt>
                <c:pt idx="4">
                  <c:v>35365.199999999997</c:v>
                </c:pt>
                <c:pt idx="5">
                  <c:v>36779.800000000003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C5A-431B-858E-BFA3600FA163}"/>
            </c:ext>
          </c:extLst>
        </c:ser>
        <c:ser>
          <c:idx val="2"/>
          <c:order val="2"/>
          <c:tx>
            <c:strRef>
              <c:f>'Выручка от реализ'!$A$6</c:f>
              <c:strCache>
                <c:ptCount val="1"/>
                <c:pt idx="0">
                  <c:v>Обрабатывающие производства (пищевая промышленность)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 prst="convex"/>
              <a:bevelB prst="convex"/>
            </a:sp3d>
          </c:spPr>
          <c:invertIfNegative val="0"/>
          <c:val>
            <c:numRef>
              <c:f>'Выручка от реализ'!$B$6:$G$6</c:f>
              <c:numCache>
                <c:formatCode>General</c:formatCode>
                <c:ptCount val="6"/>
                <c:pt idx="1">
                  <c:v>319.8</c:v>
                </c:pt>
                <c:pt idx="2">
                  <c:v>355.62</c:v>
                </c:pt>
                <c:pt idx="3">
                  <c:v>424.3</c:v>
                </c:pt>
                <c:pt idx="4">
                  <c:v>442.5</c:v>
                </c:pt>
                <c:pt idx="5">
                  <c:v>457.5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C5A-431B-858E-BFA3600FA163}"/>
            </c:ext>
          </c:extLst>
        </c:ser>
        <c:ser>
          <c:idx val="3"/>
          <c:order val="3"/>
          <c:tx>
            <c:strRef>
              <c:f>'Выручка от реализ'!$A$7</c:f>
              <c:strCache>
                <c:ptCount val="1"/>
                <c:pt idx="0">
                  <c:v>Производство и распределение электроэнергии, газа, воды</c:v>
                </c:pt>
              </c:strCache>
            </c:strRef>
          </c:tx>
          <c:spPr>
            <a:solidFill>
              <a:srgbClr val="92D050"/>
            </a:solidFill>
            <a:scene3d>
              <a:camera prst="orthographicFront"/>
              <a:lightRig rig="threePt" dir="t"/>
            </a:scene3d>
            <a:sp3d>
              <a:bevelT prst="convex"/>
              <a:bevelB prst="convex"/>
            </a:sp3d>
          </c:spPr>
          <c:invertIfNegative val="0"/>
          <c:val>
            <c:numRef>
              <c:f>'Выручка от реализ'!$B$7:$G$7</c:f>
              <c:numCache>
                <c:formatCode>General</c:formatCode>
                <c:ptCount val="6"/>
                <c:pt idx="1">
                  <c:v>2905.6</c:v>
                </c:pt>
                <c:pt idx="2">
                  <c:v>3158.4</c:v>
                </c:pt>
                <c:pt idx="3">
                  <c:v>3417.4</c:v>
                </c:pt>
                <c:pt idx="4">
                  <c:v>3694.2</c:v>
                </c:pt>
                <c:pt idx="5">
                  <c:v>3956.5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C5A-431B-858E-BFA3600FA163}"/>
            </c:ext>
          </c:extLst>
        </c:ser>
        <c:ser>
          <c:idx val="4"/>
          <c:order val="4"/>
          <c:tx>
            <c:strRef>
              <c:f>'Выручка от реализ'!$A$8</c:f>
              <c:strCache>
                <c:ptCount val="1"/>
                <c:pt idx="0">
                  <c:v>Прочие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convex"/>
              <a:bevelB prst="convex"/>
            </a:sp3d>
          </c:spPr>
          <c:invertIfNegative val="0"/>
          <c:val>
            <c:numRef>
              <c:f>'Выручка от реализ'!$B$8:$G$8</c:f>
              <c:numCache>
                <c:formatCode>General</c:formatCode>
                <c:ptCount val="6"/>
                <c:pt idx="1">
                  <c:v>875.6</c:v>
                </c:pt>
                <c:pt idx="2">
                  <c:v>904.5</c:v>
                </c:pt>
                <c:pt idx="3">
                  <c:v>959.7</c:v>
                </c:pt>
                <c:pt idx="4">
                  <c:v>1009.6</c:v>
                </c:pt>
                <c:pt idx="5">
                  <c:v>1079.2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C5A-431B-858E-BFA3600FA1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gapDepth val="0"/>
        <c:shape val="box"/>
        <c:axId val="110353408"/>
        <c:axId val="110359296"/>
        <c:axId val="0"/>
      </c:bar3DChart>
      <c:catAx>
        <c:axId val="110353408"/>
        <c:scaling>
          <c:orientation val="minMax"/>
        </c:scaling>
        <c:delete val="0"/>
        <c:axPos val="b"/>
        <c:majorTickMark val="out"/>
        <c:minorTickMark val="none"/>
        <c:tickLblPos val="nextTo"/>
        <c:crossAx val="110359296"/>
        <c:crosses val="autoZero"/>
        <c:auto val="1"/>
        <c:lblAlgn val="ctr"/>
        <c:lblOffset val="100"/>
        <c:noMultiLvlLbl val="0"/>
      </c:catAx>
      <c:valAx>
        <c:axId val="1103592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03534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503933962713258"/>
          <c:y val="8.0345431755067559E-2"/>
          <c:w val="0.32560631088727859"/>
          <c:h val="0.74371665555185063"/>
        </c:manualLayout>
      </c:layout>
      <c:overlay val="0"/>
      <c:txPr>
        <a:bodyPr/>
        <a:lstStyle/>
        <a:p>
          <a:pPr>
            <a:defRPr>
              <a:latin typeface="+mj-lt"/>
            </a:defRPr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T prst="angle"/>
    </a:sp3d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20"/>
      <c:rotY val="290"/>
      <c:rAngAx val="1"/>
    </c:view3D>
    <c:floor>
      <c:thickness val="0"/>
      <c:spPr>
        <a:pattFill prst="wdDnDiag">
          <a:fgClr>
            <a:srgbClr val="FFFF00"/>
          </a:fgClr>
          <a:bgClr>
            <a:schemeClr val="bg1"/>
          </a:bgClr>
        </a:pattFill>
        <a:scene3d>
          <a:camera prst="orthographicFront"/>
          <a:lightRig rig="threePt" dir="t"/>
        </a:scene3d>
        <a:sp3d>
          <a:bevelT w="139700" prst="cross"/>
          <a:bevelB prst="convex"/>
          <a:contourClr>
            <a:srgbClr val="000000"/>
          </a:contourClr>
        </a:sp3d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pattFill prst="pct90">
              <a:fgClr>
                <a:srgbClr val="FFFF00"/>
              </a:fgClr>
              <a:bgClr>
                <a:schemeClr val="bg1"/>
              </a:bgClr>
            </a:pattFill>
            <a:scene3d>
              <a:camera prst="orthographicFront"/>
              <a:lightRig rig="threePt" dir="t"/>
            </a:scene3d>
            <a:sp3d>
              <a:bevelT prst="relaxedInset"/>
              <a:bevelB/>
            </a:sp3d>
          </c:spPr>
          <c:invertIfNegative val="0"/>
          <c:dLbls>
            <c:dLbl>
              <c:idx val="0"/>
              <c:layout>
                <c:manualLayout>
                  <c:x val="-1.1820330969267139E-2"/>
                  <c:y val="-4.64129546962052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0921985815602835E-3"/>
                  <c:y val="-6.4978136574687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6548463356973995E-2"/>
                  <c:y val="-4.64129546962052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418439716312048E-2"/>
                  <c:y val="-5.5695545635446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1820330969267139E-2"/>
                  <c:y val="-6.49781365746873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vert="horz" anchor="b" anchorCtr="1"/>
              <a:lstStyle/>
              <a:p>
                <a:pPr>
                  <a:defRPr b="1">
                    <a:latin typeface="+mj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'Выручка от реализ'!$A$15:$E$15</c:f>
              <c:strCache>
                <c:ptCount val="5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  <c:pt idx="3">
                  <c:v>2016 г. прогноз</c:v>
                </c:pt>
                <c:pt idx="4">
                  <c:v>2017  г. прогноз</c:v>
                </c:pt>
              </c:strCache>
            </c:strRef>
          </c:cat>
          <c:val>
            <c:numRef>
              <c:f>'Выручка от реализ'!$A$16:$E$16</c:f>
              <c:numCache>
                <c:formatCode>#,##0.00</c:formatCode>
                <c:ptCount val="5"/>
                <c:pt idx="0">
                  <c:v>4536.8</c:v>
                </c:pt>
                <c:pt idx="1">
                  <c:v>4990.5</c:v>
                </c:pt>
                <c:pt idx="2">
                  <c:v>5294.9</c:v>
                </c:pt>
                <c:pt idx="3">
                  <c:v>5527.9</c:v>
                </c:pt>
                <c:pt idx="4">
                  <c:v>5737.9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D29-4EF8-9DC1-6C8A3C47331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6"/>
        <c:gapDepth val="90"/>
        <c:shape val="cylinder"/>
        <c:axId val="111260416"/>
        <c:axId val="111276032"/>
        <c:axId val="0"/>
      </c:bar3DChart>
      <c:catAx>
        <c:axId val="1112604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</c:spPr>
        <c:txPr>
          <a:bodyPr/>
          <a:lstStyle/>
          <a:p>
            <a:pPr>
              <a:defRPr sz="1050" b="1">
                <a:latin typeface="+mj-lt"/>
              </a:defRPr>
            </a:pPr>
            <a:endParaRPr lang="ru-RU"/>
          </a:p>
        </c:txPr>
        <c:crossAx val="111276032"/>
        <c:crosses val="autoZero"/>
        <c:auto val="1"/>
        <c:lblAlgn val="ctr"/>
        <c:lblOffset val="100"/>
        <c:noMultiLvlLbl val="0"/>
      </c:catAx>
      <c:valAx>
        <c:axId val="111276032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11126041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80"/>
      <c:rotY val="40"/>
      <c:rAngAx val="1"/>
    </c:view3D>
    <c:floor>
      <c:thickness val="0"/>
      <c:spPr>
        <a:pattFill prst="horzBrick">
          <a:fgClr>
            <a:srgbClr val="00B0F0"/>
          </a:fgClr>
          <a:bgClr>
            <a:schemeClr val="bg1"/>
          </a:bgClr>
        </a:pattFill>
        <a:ln>
          <a:noFill/>
        </a:ln>
        <a:scene3d>
          <a:camera prst="orthographicFront"/>
          <a:lightRig rig="threePt" dir="t"/>
        </a:scene3d>
        <a:sp3d/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510345771995893"/>
          <c:y val="0.12331843311971495"/>
          <c:w val="0.76382428364061561"/>
          <c:h val="0.7344845873171794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'Инвест в осн кап'!$A$3</c:f>
              <c:strCache>
                <c:ptCount val="1"/>
                <c:pt idx="0">
                  <c:v>Объем инвестиций в основной капитал (млн.руб.)</c:v>
                </c:pt>
              </c:strCache>
            </c:strRef>
          </c:tx>
          <c:spPr>
            <a:pattFill prst="horzBrick">
              <a:fgClr>
                <a:srgbClr val="00B0F0"/>
              </a:fgClr>
              <a:bgClr>
                <a:schemeClr val="accent4">
                  <a:lumMod val="75000"/>
                </a:schemeClr>
              </a:bgClr>
            </a:pattFill>
            <a:effectLst>
              <a:innerShdw blurRad="63500" dist="50800" dir="10800000">
                <a:prstClr val="black">
                  <a:alpha val="50000"/>
                </a:prstClr>
              </a:innerShdw>
            </a:effectLst>
          </c:spPr>
          <c:invertIfNegative val="0"/>
          <c:dLbls>
            <c:dLbl>
              <c:idx val="0"/>
              <c:layout>
                <c:manualLayout>
                  <c:x val="6.956521739130435E-3"/>
                  <c:y val="-0.180478873705101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8CA-4A6D-BED8-FBC1765DCDC1}"/>
                </c:ext>
              </c:extLst>
            </c:dLbl>
            <c:dLbl>
              <c:idx val="1"/>
              <c:layout>
                <c:manualLayout>
                  <c:x val="6.956521739130435E-3"/>
                  <c:y val="-0.2209945392307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8CA-4A6D-BED8-FBC1765DCDC1}"/>
                </c:ext>
              </c:extLst>
            </c:dLbl>
            <c:dLbl>
              <c:idx val="2"/>
              <c:layout>
                <c:manualLayout>
                  <c:x val="0"/>
                  <c:y val="-0.279926416358932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8CA-4A6D-BED8-FBC1765DCDC1}"/>
                </c:ext>
              </c:extLst>
            </c:dLbl>
            <c:dLbl>
              <c:idx val="3"/>
              <c:layout>
                <c:manualLayout>
                  <c:x val="6.95652173913052E-3"/>
                  <c:y val="-0.298342627961493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8CA-4A6D-BED8-FBC1765DCDC1}"/>
                </c:ext>
              </c:extLst>
            </c:dLbl>
            <c:dLbl>
              <c:idx val="4"/>
              <c:layout>
                <c:manualLayout>
                  <c:x val="8.5023172394429168E-17"/>
                  <c:y val="-0.34254153580764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8CA-4A6D-BED8-FBC1765DCD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1740000" vert="horz" anchor="b" anchorCtr="0"/>
              <a:lstStyle/>
              <a:p>
                <a:pPr>
                  <a:defRPr sz="800" b="1">
                    <a:latin typeface="Cambria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'Инвест в осн кап'!$B$1:$F$2</c:f>
              <c:multiLvlStrCache>
                <c:ptCount val="5"/>
                <c:lvl>
                  <c:pt idx="0">
                    <c:v>2013 г.</c:v>
                  </c:pt>
                  <c:pt idx="1">
                    <c:v>2014 г.</c:v>
                  </c:pt>
                  <c:pt idx="2">
                    <c:v>2015 г.</c:v>
                  </c:pt>
                  <c:pt idx="3">
                    <c:v>2016 г.</c:v>
                  </c:pt>
                  <c:pt idx="4">
                    <c:v>2017 г.</c:v>
                  </c:pt>
                </c:lvl>
                <c:lvl>
                  <c:pt idx="0">
                    <c:v>Факт</c:v>
                  </c:pt>
                  <c:pt idx="2">
                    <c:v>прогноз</c:v>
                  </c:pt>
                </c:lvl>
              </c:multiLvlStrCache>
            </c:multiLvlStrRef>
          </c:cat>
          <c:val>
            <c:numRef>
              <c:f>'Инвест в осн кап'!$B$3:$F$3</c:f>
              <c:numCache>
                <c:formatCode>General</c:formatCode>
                <c:ptCount val="5"/>
                <c:pt idx="0" formatCode="#,##0.00">
                  <c:v>3629.5</c:v>
                </c:pt>
                <c:pt idx="1">
                  <c:v>3796.5</c:v>
                </c:pt>
                <c:pt idx="2">
                  <c:v>3971.1</c:v>
                </c:pt>
                <c:pt idx="3">
                  <c:v>4157.8</c:v>
                </c:pt>
                <c:pt idx="4" formatCode="0.00">
                  <c:v>4349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8CA-4A6D-BED8-FBC1765DCDC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7"/>
        <c:gapDepth val="76"/>
        <c:shape val="pyramid"/>
        <c:axId val="110465024"/>
        <c:axId val="110467712"/>
        <c:axId val="0"/>
      </c:bar3DChart>
      <c:catAx>
        <c:axId val="1104650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+mj-lt"/>
              </a:defRPr>
            </a:pPr>
            <a:endParaRPr lang="ru-RU"/>
          </a:p>
        </c:txPr>
        <c:crossAx val="110467712"/>
        <c:crosses val="autoZero"/>
        <c:auto val="1"/>
        <c:lblAlgn val="ctr"/>
        <c:lblOffset val="100"/>
        <c:noMultiLvlLbl val="0"/>
      </c:catAx>
      <c:valAx>
        <c:axId val="110467712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+mj-lt"/>
              </a:defRPr>
            </a:pPr>
            <a:endParaRPr lang="ru-RU"/>
          </a:p>
        </c:txPr>
        <c:crossAx val="11046502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rotY val="100"/>
      <c:depthPercent val="90"/>
      <c:rAngAx val="1"/>
    </c:view3D>
    <c:floor>
      <c:thickness val="0"/>
      <c:spPr>
        <a:pattFill prst="solidDmnd">
          <a:fgClr>
            <a:srgbClr val="EA157A">
              <a:lumMod val="75000"/>
            </a:srgbClr>
          </a:fgClr>
          <a:bgClr>
            <a:sysClr val="window" lastClr="FFFFFF"/>
          </a:bgClr>
        </a:pattFill>
        <a:scene3d>
          <a:camera prst="orthographicFront"/>
          <a:lightRig rig="threePt" dir="t"/>
        </a:scene3d>
        <a:sp3d>
          <a:contourClr>
            <a:srgbClr val="000000"/>
          </a:contourClr>
        </a:sp3d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66272965879265"/>
          <c:y val="5.1400554097404488E-2"/>
          <c:w val="0.88337270341207352"/>
          <c:h val="0.79926326917468649"/>
        </c:manualLayout>
      </c:layout>
      <c:bar3DChart>
        <c:barDir val="col"/>
        <c:grouping val="clustered"/>
        <c:varyColors val="0"/>
        <c:ser>
          <c:idx val="0"/>
          <c:order val="0"/>
          <c:spPr>
            <a:pattFill prst="pct80">
              <a:fgClr>
                <a:srgbClr val="EA157A">
                  <a:lumMod val="60000"/>
                  <a:lumOff val="40000"/>
                </a:srgbClr>
              </a:fgClr>
              <a:bgClr>
                <a:sysClr val="window" lastClr="FFFFFF"/>
              </a:bgClr>
            </a:pattFill>
          </c:spPr>
          <c:invertIfNegative val="0"/>
          <c:dLbls>
            <c:dLbl>
              <c:idx val="0"/>
              <c:layout>
                <c:manualLayout>
                  <c:x val="6.6666666666666666E-2"/>
                  <c:y val="-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1C1-4220-BBC2-2CBD4D63887D}"/>
                </c:ext>
              </c:extLst>
            </c:dLbl>
            <c:dLbl>
              <c:idx val="1"/>
              <c:layout>
                <c:manualLayout>
                  <c:x val="7.4999999999999997E-2"/>
                  <c:y val="-9.2592592592592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1C1-4220-BBC2-2CBD4D63887D}"/>
                </c:ext>
              </c:extLst>
            </c:dLbl>
            <c:dLbl>
              <c:idx val="2"/>
              <c:layout>
                <c:manualLayout>
                  <c:x val="6.3888888888888884E-2"/>
                  <c:y val="-2.314814814814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1C1-4220-BBC2-2CBD4D63887D}"/>
                </c:ext>
              </c:extLst>
            </c:dLbl>
            <c:dLbl>
              <c:idx val="3"/>
              <c:layout>
                <c:manualLayout>
                  <c:x val="6.6666666666666666E-2"/>
                  <c:y val="-2.31481481481481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1C1-4220-BBC2-2CBD4D63887D}"/>
                </c:ext>
              </c:extLst>
            </c:dLbl>
            <c:dLbl>
              <c:idx val="4"/>
              <c:layout>
                <c:manualLayout>
                  <c:x val="6.9444444444444448E-2"/>
                  <c:y val="-3.240740740740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E1C1-4220-BBC2-2CBD4D6388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2100000"/>
              <a:lstStyle/>
              <a:p>
                <a:pPr>
                  <a:defRPr b="1">
                    <a:latin typeface="Cambria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'Индекс потр цен'!$A$1:$E$1</c:f>
              <c:strCache>
                <c:ptCount val="5"/>
                <c:pt idx="0">
                  <c:v>2014 г.</c:v>
                </c:pt>
                <c:pt idx="1">
                  <c:v>2015 г.</c:v>
                </c:pt>
                <c:pt idx="2">
                  <c:v>2016 г. прогноз</c:v>
                </c:pt>
                <c:pt idx="3">
                  <c:v>2017 г. прогноз</c:v>
                </c:pt>
                <c:pt idx="4">
                  <c:v>2018 г. прогноз</c:v>
                </c:pt>
              </c:strCache>
            </c:strRef>
          </c:cat>
          <c:val>
            <c:numRef>
              <c:f>'Индекс потр цен'!$A$2:$E$2</c:f>
              <c:numCache>
                <c:formatCode>General</c:formatCode>
                <c:ptCount val="5"/>
                <c:pt idx="0">
                  <c:v>111.4</c:v>
                </c:pt>
                <c:pt idx="1">
                  <c:v>111.9</c:v>
                </c:pt>
                <c:pt idx="2" formatCode="0.0">
                  <c:v>107</c:v>
                </c:pt>
                <c:pt idx="3">
                  <c:v>106.3</c:v>
                </c:pt>
                <c:pt idx="4">
                  <c:v>105.1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1C1-4220-BBC2-2CBD4D63887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0"/>
        <c:gapDepth val="0"/>
        <c:shape val="cone"/>
        <c:axId val="19927040"/>
        <c:axId val="19929728"/>
        <c:axId val="0"/>
      </c:bar3DChart>
      <c:catAx>
        <c:axId val="199270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+mj-lt"/>
              </a:defRPr>
            </a:pPr>
            <a:endParaRPr lang="ru-RU"/>
          </a:p>
        </c:txPr>
        <c:crossAx val="19929728"/>
        <c:crosses val="autoZero"/>
        <c:auto val="1"/>
        <c:lblAlgn val="ctr"/>
        <c:lblOffset val="100"/>
        <c:noMultiLvlLbl val="0"/>
      </c:catAx>
      <c:valAx>
        <c:axId val="199297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+mj-lt"/>
              </a:defRPr>
            </a:pPr>
            <a:endParaRPr lang="ru-RU"/>
          </a:p>
        </c:txPr>
        <c:crossAx val="1992704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20"/>
      <c:rotY val="20"/>
      <c:rAngAx val="0"/>
      <c:perspective val="30"/>
    </c:view3D>
    <c:floor>
      <c:thickness val="0"/>
      <c:spPr>
        <a:pattFill prst="solidDmnd">
          <a:fgClr>
            <a:srgbClr val="00B050"/>
          </a:fgClr>
          <a:bgClr>
            <a:schemeClr val="accent3">
              <a:lumMod val="20000"/>
              <a:lumOff val="80000"/>
            </a:schemeClr>
          </a:bgClr>
        </a:pattFill>
        <a:scene3d>
          <a:camera prst="orthographicFront"/>
          <a:lightRig rig="threePt" dir="t"/>
        </a:scene3d>
        <a:sp3d>
          <a:contourClr>
            <a:srgbClr val="000000"/>
          </a:contourClr>
        </a:sp3d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634241015736465"/>
          <c:y val="2.4607715544833642E-2"/>
          <c:w val="0.83271411661777572"/>
          <c:h val="0.8378248131968043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'Ввод жилья '!$A$3:$B$3</c:f>
              <c:strCache>
                <c:ptCount val="1"/>
                <c:pt idx="0">
                  <c:v>Ввод в действие жилых домов кв.м.</c:v>
                </c:pt>
              </c:strCache>
            </c:strRef>
          </c:tx>
          <c:spPr>
            <a:pattFill prst="trellis">
              <a:fgClr>
                <a:srgbClr val="00B050"/>
              </a:fgClr>
              <a:bgClr>
                <a:schemeClr val="bg1"/>
              </a:bgClr>
            </a:pattFill>
          </c:spPr>
          <c:invertIfNegative val="0"/>
          <c:dLbls>
            <c:dLbl>
              <c:idx val="0"/>
              <c:layout>
                <c:manualLayout>
                  <c:x val="2.1451536945978427E-3"/>
                  <c:y val="1.6962581503513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044-45B2-ADF7-57AEB0E8A2BD}"/>
                </c:ext>
              </c:extLst>
            </c:dLbl>
            <c:dLbl>
              <c:idx val="1"/>
              <c:layout>
                <c:manualLayout>
                  <c:x val="1.1962185849489957E-3"/>
                  <c:y val="5.37894307356188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044-45B2-ADF7-57AEB0E8A2BD}"/>
                </c:ext>
              </c:extLst>
            </c:dLbl>
            <c:dLbl>
              <c:idx val="2"/>
              <c:layout>
                <c:manualLayout>
                  <c:x val="-1.976075141042942E-2"/>
                  <c:y val="6.1721942816350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044-45B2-ADF7-57AEB0E8A2BD}"/>
                </c:ext>
              </c:extLst>
            </c:dLbl>
            <c:dLbl>
              <c:idx val="3"/>
              <c:layout>
                <c:manualLayout>
                  <c:x val="1.3888804295472325E-2"/>
                  <c:y val="5.32312270569471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044-45B2-ADF7-57AEB0E8A2BD}"/>
                </c:ext>
              </c:extLst>
            </c:dLbl>
            <c:dLbl>
              <c:idx val="4"/>
              <c:layout>
                <c:manualLayout>
                  <c:x val="-4.9919590235445541E-3"/>
                  <c:y val="2.92953560251033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E044-45B2-ADF7-57AEB0E8A2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2160000"/>
              <a:lstStyle/>
              <a:p>
                <a:pPr>
                  <a:defRPr sz="800" b="1">
                    <a:latin typeface="Cambria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'Ввод жилья '!$C$1:$G$2</c:f>
              <c:multiLvlStrCache>
                <c:ptCount val="5"/>
                <c:lvl>
                  <c:pt idx="0">
                    <c:v>2013 г.</c:v>
                  </c:pt>
                  <c:pt idx="1">
                    <c:v>2014 г.</c:v>
                  </c:pt>
                  <c:pt idx="2">
                    <c:v>2015 г.</c:v>
                  </c:pt>
                  <c:pt idx="3">
                    <c:v>2016 г.</c:v>
                  </c:pt>
                  <c:pt idx="4">
                    <c:v>2017 г.</c:v>
                  </c:pt>
                </c:lvl>
                <c:lvl>
                  <c:pt idx="0">
                    <c:v>факт</c:v>
                  </c:pt>
                  <c:pt idx="1">
                    <c:v>факт</c:v>
                  </c:pt>
                  <c:pt idx="2">
                    <c:v>прогноз</c:v>
                  </c:pt>
                  <c:pt idx="3">
                    <c:v>прогноз</c:v>
                  </c:pt>
                  <c:pt idx="4">
                    <c:v>прогноз</c:v>
                  </c:pt>
                </c:lvl>
              </c:multiLvlStrCache>
            </c:multiLvlStrRef>
          </c:cat>
          <c:val>
            <c:numRef>
              <c:f>'Ввод жилья '!$C$3:$G$3</c:f>
              <c:numCache>
                <c:formatCode>#,##0.0</c:formatCode>
                <c:ptCount val="5"/>
                <c:pt idx="0">
                  <c:v>1337.5</c:v>
                </c:pt>
                <c:pt idx="1">
                  <c:v>1595.2</c:v>
                </c:pt>
                <c:pt idx="2">
                  <c:v>11048.8</c:v>
                </c:pt>
                <c:pt idx="3">
                  <c:v>12962.3</c:v>
                </c:pt>
                <c:pt idx="4">
                  <c:v>8000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044-45B2-ADF7-57AEB0E8A2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4"/>
        <c:gapDepth val="84"/>
        <c:shape val="pyramid"/>
        <c:axId val="21879808"/>
        <c:axId val="22217472"/>
        <c:axId val="0"/>
      </c:bar3DChart>
      <c:catAx>
        <c:axId val="218798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 rot="0" vert="horz" anchor="t" anchorCtr="0"/>
          <a:lstStyle/>
          <a:p>
            <a:pPr>
              <a:defRPr sz="900">
                <a:latin typeface="+mj-lt"/>
              </a:defRPr>
            </a:pPr>
            <a:endParaRPr lang="ru-RU"/>
          </a:p>
        </c:txPr>
        <c:crossAx val="22217472"/>
        <c:crosses val="autoZero"/>
        <c:auto val="0"/>
        <c:lblAlgn val="ctr"/>
        <c:lblOffset val="100"/>
        <c:noMultiLvlLbl val="1"/>
      </c:catAx>
      <c:valAx>
        <c:axId val="22217472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+mj-lt"/>
              </a:defRPr>
            </a:pPr>
            <a:endParaRPr lang="ru-RU"/>
          </a:p>
        </c:txPr>
        <c:crossAx val="2187980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txPr>
        <a:bodyPr/>
        <a:lstStyle/>
        <a:p>
          <a:pPr>
            <a:defRPr>
              <a:latin typeface="Cambria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8506938191977559E-2"/>
          <c:y val="0.29286308743530487"/>
          <c:w val="0.93888888888888888"/>
          <c:h val="0.57819626713327499"/>
        </c:manualLayout>
      </c:layout>
      <c:lineChart>
        <c:grouping val="stacked"/>
        <c:varyColors val="0"/>
        <c:ser>
          <c:idx val="0"/>
          <c:order val="0"/>
          <c:tx>
            <c:strRef>
              <c:f>'Анализ дох с 2013 года'!$A$2</c:f>
              <c:strCache>
                <c:ptCount val="1"/>
                <c:pt idx="0">
                  <c:v>Доходы всего, тыс.руб.</c:v>
                </c:pt>
              </c:strCache>
            </c:strRef>
          </c:tx>
          <c:spPr>
            <a:ln w="38100" cmpd="dbl">
              <a:solidFill>
                <a:srgbClr val="7030A0"/>
              </a:solidFill>
              <a:prstDash val="sysDash"/>
            </a:ln>
          </c:spPr>
          <c:marker>
            <c:symbol val="diamond"/>
            <c:size val="11"/>
            <c:spPr>
              <a:solidFill>
                <a:srgbClr val="7030A0"/>
              </a:solidFill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marker>
          <c:dLbls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c:spPr>
            <c:txPr>
              <a:bodyPr/>
              <a:lstStyle/>
              <a:p>
                <a:pPr>
                  <a:defRPr>
                    <a:latin typeface="Cambria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'Анализ дох с 2013 года'!$B$1:$D$1</c:f>
              <c:strCache>
                <c:ptCount val="3"/>
                <c:pt idx="0">
                  <c:v>2014 г.</c:v>
                </c:pt>
                <c:pt idx="1">
                  <c:v>2015 г.</c:v>
                </c:pt>
                <c:pt idx="2">
                  <c:v>2016 г. план</c:v>
                </c:pt>
              </c:strCache>
            </c:strRef>
          </c:cat>
          <c:val>
            <c:numRef>
              <c:f>'Анализ дох с 2013 года'!$B$2:$D$2</c:f>
              <c:numCache>
                <c:formatCode>#,##0.00</c:formatCode>
                <c:ptCount val="3"/>
                <c:pt idx="0">
                  <c:v>187736.9</c:v>
                </c:pt>
                <c:pt idx="1">
                  <c:v>429235.9</c:v>
                </c:pt>
                <c:pt idx="2">
                  <c:v>234724.7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22F-4B10-AAAE-DAE4E72FC07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2159360"/>
        <c:axId val="22162048"/>
      </c:lineChart>
      <c:catAx>
        <c:axId val="221593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>
                <a:latin typeface="Cambria" pitchFamily="18" charset="0"/>
              </a:defRPr>
            </a:pPr>
            <a:endParaRPr lang="ru-RU"/>
          </a:p>
        </c:txPr>
        <c:crossAx val="22162048"/>
        <c:crosses val="autoZero"/>
        <c:auto val="1"/>
        <c:lblAlgn val="ctr"/>
        <c:lblOffset val="100"/>
        <c:noMultiLvlLbl val="0"/>
      </c:catAx>
      <c:valAx>
        <c:axId val="22162048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22159360"/>
        <c:crosses val="autoZero"/>
        <c:crossBetween val="between"/>
      </c:valAx>
      <c:spPr>
        <a:pattFill prst="lgGrid">
          <a:fgClr>
            <a:srgbClr val="7030A0"/>
          </a:fgClr>
          <a:bgClr>
            <a:schemeClr val="bg1"/>
          </a:bgClr>
        </a:pattFill>
        <a:ln>
          <a:noFill/>
        </a:ln>
      </c:spPr>
    </c:plotArea>
    <c:legend>
      <c:legendPos val="t"/>
      <c:layout/>
      <c:overlay val="0"/>
      <c:txPr>
        <a:bodyPr/>
        <a:lstStyle/>
        <a:p>
          <a:pPr>
            <a:defRPr>
              <a:latin typeface="+mj-lt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image" Target="../media/image72.jpeg"/><Relationship Id="rId6" Type="http://schemas.openxmlformats.org/officeDocument/2006/relationships/image" Target="../media/image77.png"/><Relationship Id="rId5" Type="http://schemas.openxmlformats.org/officeDocument/2006/relationships/image" Target="../media/image76.jpg"/><Relationship Id="rId4" Type="http://schemas.openxmlformats.org/officeDocument/2006/relationships/image" Target="../media/image75.pn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g"/><Relationship Id="rId1" Type="http://schemas.openxmlformats.org/officeDocument/2006/relationships/image" Target="../media/image95.jpe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eg"/><Relationship Id="rId1" Type="http://schemas.openxmlformats.org/officeDocument/2006/relationships/image" Target="../media/image101.jpeg"/></Relationships>
</file>

<file path=ppt/diagrams/_rels/data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image" Target="../media/image110.jpeg"/></Relationships>
</file>

<file path=ppt/diagrams/_rels/data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jpg"/></Relationships>
</file>

<file path=ppt/diagrams/_rels/data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jpeg"/></Relationships>
</file>

<file path=ppt/diagrams/_rels/data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g"/><Relationship Id="rId1" Type="http://schemas.openxmlformats.org/officeDocument/2006/relationships/image" Target="../media/image120.jpeg"/><Relationship Id="rId4" Type="http://schemas.openxmlformats.org/officeDocument/2006/relationships/image" Target="../media/image123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image" Target="../media/image49.jp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image" Target="../media/image72.jpeg"/><Relationship Id="rId6" Type="http://schemas.openxmlformats.org/officeDocument/2006/relationships/image" Target="../media/image77.png"/><Relationship Id="rId5" Type="http://schemas.openxmlformats.org/officeDocument/2006/relationships/image" Target="../media/image76.jpg"/><Relationship Id="rId4" Type="http://schemas.openxmlformats.org/officeDocument/2006/relationships/image" Target="../media/image75.pn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g"/><Relationship Id="rId1" Type="http://schemas.openxmlformats.org/officeDocument/2006/relationships/image" Target="../media/image95.jpe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eg"/><Relationship Id="rId1" Type="http://schemas.openxmlformats.org/officeDocument/2006/relationships/image" Target="../media/image101.jpeg"/></Relationships>
</file>

<file path=ppt/diagrams/_rels/drawing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image" Target="../media/image110.jpeg"/></Relationships>
</file>

<file path=ppt/diagrams/_rels/drawing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jpg"/></Relationships>
</file>

<file path=ppt/diagrams/_rels/drawing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jpeg"/></Relationships>
</file>

<file path=ppt/diagrams/_rels/drawing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g"/><Relationship Id="rId1" Type="http://schemas.openxmlformats.org/officeDocument/2006/relationships/image" Target="../media/image120.jpeg"/><Relationship Id="rId4" Type="http://schemas.openxmlformats.org/officeDocument/2006/relationships/image" Target="../media/image123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image" Target="../media/image4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8BB6A6-35E6-47AF-A6D0-602A9E771C36}" type="doc">
      <dgm:prSet loTypeId="urn:microsoft.com/office/officeart/2005/8/layout/pyramid2" loCatId="list" qsTypeId="urn:microsoft.com/office/officeart/2005/8/quickstyle/3d7" qsCatId="3D" csTypeId="urn:microsoft.com/office/officeart/2005/8/colors/accent6_4" csCatId="accent6" phldr="1"/>
      <dgm:spPr/>
    </dgm:pt>
    <dgm:pt modelId="{A5C247C5-BBFE-4427-93D8-490813C1463F}">
      <dgm:prSet phldrT="[Текст]" custT="1"/>
      <dgm:spPr>
        <a:solidFill>
          <a:schemeClr val="accent3">
            <a:lumMod val="75000"/>
            <a:alpha val="90000"/>
          </a:schemeClr>
        </a:solidFill>
        <a:sp3d z="57200" extrusionH="600" contourW="3000">
          <a:bevelT w="48600" h="18600"/>
          <a:bevelB w="48600" h="8600" prst="relaxedInset"/>
        </a:sp3d>
      </dgm:spPr>
      <dgm:t>
        <a:bodyPr/>
        <a:lstStyle/>
        <a:p>
          <a:r>
            <a:rPr lang="ru-RU" sz="1600" dirty="0" smtClean="0">
              <a:latin typeface="Cambria" pitchFamily="18" charset="0"/>
            </a:rPr>
            <a:t>«Обеспечение деятельности главы Бодайбинского муниципального образования и администрации Бодайбинского городского поселения»</a:t>
          </a:r>
          <a:endParaRPr lang="ru-RU" sz="1600" dirty="0">
            <a:latin typeface="Cambria" pitchFamily="18" charset="0"/>
          </a:endParaRPr>
        </a:p>
      </dgm:t>
    </dgm:pt>
    <dgm:pt modelId="{BBD1D86A-6D71-4734-9101-27540BC7EE7E}" type="parTrans" cxnId="{4F986A79-F41B-4716-B709-3116DD1E1A96}">
      <dgm:prSet/>
      <dgm:spPr/>
      <dgm:t>
        <a:bodyPr/>
        <a:lstStyle/>
        <a:p>
          <a:endParaRPr lang="ru-RU"/>
        </a:p>
      </dgm:t>
    </dgm:pt>
    <dgm:pt modelId="{76C5A726-B687-4D69-B639-B5DBB9113D22}" type="sibTrans" cxnId="{4F986A79-F41B-4716-B709-3116DD1E1A96}">
      <dgm:prSet/>
      <dgm:spPr/>
      <dgm:t>
        <a:bodyPr/>
        <a:lstStyle/>
        <a:p>
          <a:endParaRPr lang="ru-RU"/>
        </a:p>
      </dgm:t>
    </dgm:pt>
    <dgm:pt modelId="{C9772273-892D-4341-B0F0-A5C49AF46F25}">
      <dgm:prSet phldrT="[Текст]" custT="1"/>
      <dgm:spPr>
        <a:solidFill>
          <a:schemeClr val="accent2">
            <a:lumMod val="75000"/>
            <a:alpha val="90000"/>
          </a:schemeClr>
        </a:solidFill>
        <a:sp3d z="57200" extrusionH="600" contourW="3000">
          <a:bevelT w="48600" h="18600"/>
          <a:bevelB w="48600" h="8600" prst="relaxedInset"/>
        </a:sp3d>
      </dgm:spPr>
      <dgm:t>
        <a:bodyPr/>
        <a:lstStyle/>
        <a:p>
          <a:r>
            <a:rPr lang="ru-RU" sz="1600" dirty="0" smtClean="0">
              <a:latin typeface="Cambria" pitchFamily="18" charset="0"/>
            </a:rPr>
            <a:t>«Повышение качества предоставления муниципальных услуг и исполнения муниципальных функций»</a:t>
          </a:r>
          <a:endParaRPr lang="ru-RU" sz="1600" dirty="0">
            <a:latin typeface="Cambria" pitchFamily="18" charset="0"/>
          </a:endParaRPr>
        </a:p>
      </dgm:t>
    </dgm:pt>
    <dgm:pt modelId="{83F4FEEE-F9EC-4630-9193-CA0943AA0D2C}" type="parTrans" cxnId="{4F15F8CE-B03F-4F8B-9CC1-84289ED1AA4D}">
      <dgm:prSet/>
      <dgm:spPr/>
      <dgm:t>
        <a:bodyPr/>
        <a:lstStyle/>
        <a:p>
          <a:endParaRPr lang="ru-RU"/>
        </a:p>
      </dgm:t>
    </dgm:pt>
    <dgm:pt modelId="{75EE8D70-C86B-4892-8AA3-9E0A9BBDA527}" type="sibTrans" cxnId="{4F15F8CE-B03F-4F8B-9CC1-84289ED1AA4D}">
      <dgm:prSet/>
      <dgm:spPr/>
      <dgm:t>
        <a:bodyPr/>
        <a:lstStyle/>
        <a:p>
          <a:endParaRPr lang="ru-RU"/>
        </a:p>
      </dgm:t>
    </dgm:pt>
    <dgm:pt modelId="{B40AE05B-7BF2-4AF1-87E3-5044C237B154}">
      <dgm:prSet phldrT="[Текст]" custT="1"/>
      <dgm:spPr>
        <a:solidFill>
          <a:schemeClr val="accent5">
            <a:lumMod val="75000"/>
            <a:alpha val="90000"/>
          </a:schemeClr>
        </a:solidFill>
        <a:sp3d z="57200" extrusionH="600" contourW="3000">
          <a:bevelT w="48600" h="18600"/>
          <a:bevelB w="48600" h="8600" prst="relaxedInset"/>
        </a:sp3d>
      </dgm:spPr>
      <dgm:t>
        <a:bodyPr/>
        <a:lstStyle/>
        <a:p>
          <a:r>
            <a:rPr lang="ru-RU" sz="1600" dirty="0" smtClean="0">
              <a:latin typeface="Cambria" pitchFamily="18" charset="0"/>
            </a:rPr>
            <a:t>«Управление муниципальной собственностью Бодайбинского муниципального образования»</a:t>
          </a:r>
          <a:endParaRPr lang="ru-RU" sz="1600" dirty="0">
            <a:latin typeface="Cambria" pitchFamily="18" charset="0"/>
          </a:endParaRPr>
        </a:p>
      </dgm:t>
    </dgm:pt>
    <dgm:pt modelId="{74EEA384-95F3-40D2-8E28-82575BCC4F66}" type="parTrans" cxnId="{376115C1-E1BA-4264-8830-4A972CB0474B}">
      <dgm:prSet/>
      <dgm:spPr/>
      <dgm:t>
        <a:bodyPr/>
        <a:lstStyle/>
        <a:p>
          <a:endParaRPr lang="ru-RU"/>
        </a:p>
      </dgm:t>
    </dgm:pt>
    <dgm:pt modelId="{272A3EB0-7D45-4DB3-92FB-E943EC9E1F94}" type="sibTrans" cxnId="{376115C1-E1BA-4264-8830-4A972CB0474B}">
      <dgm:prSet/>
      <dgm:spPr/>
      <dgm:t>
        <a:bodyPr/>
        <a:lstStyle/>
        <a:p>
          <a:endParaRPr lang="ru-RU"/>
        </a:p>
      </dgm:t>
    </dgm:pt>
    <dgm:pt modelId="{1630ACD0-3CA6-4A86-945A-AAD9EEB519A3}" type="pres">
      <dgm:prSet presAssocID="{6B8BB6A6-35E6-47AF-A6D0-602A9E771C36}" presName="compositeShape" presStyleCnt="0">
        <dgm:presLayoutVars>
          <dgm:dir/>
          <dgm:resizeHandles/>
        </dgm:presLayoutVars>
      </dgm:prSet>
      <dgm:spPr/>
    </dgm:pt>
    <dgm:pt modelId="{7A131973-C2A8-4F78-8353-A194979A27E1}" type="pres">
      <dgm:prSet presAssocID="{6B8BB6A6-35E6-47AF-A6D0-602A9E771C36}" presName="pyramid" presStyleLbl="node1" presStyleIdx="0" presStyleCnt="1" custLinFactNeighborX="-8027"/>
      <dgm:spPr>
        <a:solidFill>
          <a:srgbClr val="7030A0"/>
        </a:solidFill>
        <a:sp3d extrusionH="50600" prstMaterial="metal">
          <a:bevelT w="101600" h="80600" prst="relaxedInset"/>
          <a:bevelB w="80600" h="80600" prst="relaxedInset"/>
        </a:sp3d>
      </dgm:spPr>
    </dgm:pt>
    <dgm:pt modelId="{5FEBD555-5476-4DED-BE51-F197B53D45D6}" type="pres">
      <dgm:prSet presAssocID="{6B8BB6A6-35E6-47AF-A6D0-602A9E771C36}" presName="theList" presStyleCnt="0"/>
      <dgm:spPr/>
    </dgm:pt>
    <dgm:pt modelId="{321D0227-57DC-45B1-8EC2-663C5E6563F0}" type="pres">
      <dgm:prSet presAssocID="{A5C247C5-BBFE-4427-93D8-490813C1463F}" presName="aNode" presStyleLbl="fgAcc1" presStyleIdx="0" presStyleCnt="3" custScaleX="1989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1335A4-7570-4519-BB5F-44697C8EBCCA}" type="pres">
      <dgm:prSet presAssocID="{A5C247C5-BBFE-4427-93D8-490813C1463F}" presName="aSpace" presStyleCnt="0"/>
      <dgm:spPr/>
    </dgm:pt>
    <dgm:pt modelId="{E1960741-CC91-472D-B206-A310F2945345}" type="pres">
      <dgm:prSet presAssocID="{C9772273-892D-4341-B0F0-A5C49AF46F25}" presName="aNode" presStyleLbl="fgAcc1" presStyleIdx="1" presStyleCnt="3" custScaleX="1989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E02FF7-DC8D-4D29-8BD2-DA6EF084BEAB}" type="pres">
      <dgm:prSet presAssocID="{C9772273-892D-4341-B0F0-A5C49AF46F25}" presName="aSpace" presStyleCnt="0"/>
      <dgm:spPr/>
    </dgm:pt>
    <dgm:pt modelId="{00C63764-8C65-426F-9E67-68F0EE3D00C6}" type="pres">
      <dgm:prSet presAssocID="{B40AE05B-7BF2-4AF1-87E3-5044C237B154}" presName="aNode" presStyleLbl="fgAcc1" presStyleIdx="2" presStyleCnt="3" custScaleX="1989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E4D95B-31F6-44B3-974F-C0030E0495ED}" type="pres">
      <dgm:prSet presAssocID="{B40AE05B-7BF2-4AF1-87E3-5044C237B154}" presName="aSpace" presStyleCnt="0"/>
      <dgm:spPr/>
    </dgm:pt>
  </dgm:ptLst>
  <dgm:cxnLst>
    <dgm:cxn modelId="{77020C9C-82CD-4A12-8EFB-CC1B1EA70909}" type="presOf" srcId="{B40AE05B-7BF2-4AF1-87E3-5044C237B154}" destId="{00C63764-8C65-426F-9E67-68F0EE3D00C6}" srcOrd="0" destOrd="0" presId="urn:microsoft.com/office/officeart/2005/8/layout/pyramid2"/>
    <dgm:cxn modelId="{4F986A79-F41B-4716-B709-3116DD1E1A96}" srcId="{6B8BB6A6-35E6-47AF-A6D0-602A9E771C36}" destId="{A5C247C5-BBFE-4427-93D8-490813C1463F}" srcOrd="0" destOrd="0" parTransId="{BBD1D86A-6D71-4734-9101-27540BC7EE7E}" sibTransId="{76C5A726-B687-4D69-B639-B5DBB9113D22}"/>
    <dgm:cxn modelId="{6155010E-37C7-4FF4-AAF3-7973CD70B6B1}" type="presOf" srcId="{A5C247C5-BBFE-4427-93D8-490813C1463F}" destId="{321D0227-57DC-45B1-8EC2-663C5E6563F0}" srcOrd="0" destOrd="0" presId="urn:microsoft.com/office/officeart/2005/8/layout/pyramid2"/>
    <dgm:cxn modelId="{35A207F7-1C7F-4A42-9222-92C49953E59F}" type="presOf" srcId="{6B8BB6A6-35E6-47AF-A6D0-602A9E771C36}" destId="{1630ACD0-3CA6-4A86-945A-AAD9EEB519A3}" srcOrd="0" destOrd="0" presId="urn:microsoft.com/office/officeart/2005/8/layout/pyramid2"/>
    <dgm:cxn modelId="{376115C1-E1BA-4264-8830-4A972CB0474B}" srcId="{6B8BB6A6-35E6-47AF-A6D0-602A9E771C36}" destId="{B40AE05B-7BF2-4AF1-87E3-5044C237B154}" srcOrd="2" destOrd="0" parTransId="{74EEA384-95F3-40D2-8E28-82575BCC4F66}" sibTransId="{272A3EB0-7D45-4DB3-92FB-E943EC9E1F94}"/>
    <dgm:cxn modelId="{59116520-BAC0-4EFA-BC9D-5EF9A71C8E45}" type="presOf" srcId="{C9772273-892D-4341-B0F0-A5C49AF46F25}" destId="{E1960741-CC91-472D-B206-A310F2945345}" srcOrd="0" destOrd="0" presId="urn:microsoft.com/office/officeart/2005/8/layout/pyramid2"/>
    <dgm:cxn modelId="{4F15F8CE-B03F-4F8B-9CC1-84289ED1AA4D}" srcId="{6B8BB6A6-35E6-47AF-A6D0-602A9E771C36}" destId="{C9772273-892D-4341-B0F0-A5C49AF46F25}" srcOrd="1" destOrd="0" parTransId="{83F4FEEE-F9EC-4630-9193-CA0943AA0D2C}" sibTransId="{75EE8D70-C86B-4892-8AA3-9E0A9BBDA527}"/>
    <dgm:cxn modelId="{E0131334-F517-4752-901E-A7ADAF82D12D}" type="presParOf" srcId="{1630ACD0-3CA6-4A86-945A-AAD9EEB519A3}" destId="{7A131973-C2A8-4F78-8353-A194979A27E1}" srcOrd="0" destOrd="0" presId="urn:microsoft.com/office/officeart/2005/8/layout/pyramid2"/>
    <dgm:cxn modelId="{AA9BF31F-F247-43D4-B7D3-C38737BB7292}" type="presParOf" srcId="{1630ACD0-3CA6-4A86-945A-AAD9EEB519A3}" destId="{5FEBD555-5476-4DED-BE51-F197B53D45D6}" srcOrd="1" destOrd="0" presId="urn:microsoft.com/office/officeart/2005/8/layout/pyramid2"/>
    <dgm:cxn modelId="{54D013A5-AFB8-46EF-8268-E0900CB90886}" type="presParOf" srcId="{5FEBD555-5476-4DED-BE51-F197B53D45D6}" destId="{321D0227-57DC-45B1-8EC2-663C5E6563F0}" srcOrd="0" destOrd="0" presId="urn:microsoft.com/office/officeart/2005/8/layout/pyramid2"/>
    <dgm:cxn modelId="{2E045B32-280E-458D-A687-CF59B96DED5F}" type="presParOf" srcId="{5FEBD555-5476-4DED-BE51-F197B53D45D6}" destId="{8B1335A4-7570-4519-BB5F-44697C8EBCCA}" srcOrd="1" destOrd="0" presId="urn:microsoft.com/office/officeart/2005/8/layout/pyramid2"/>
    <dgm:cxn modelId="{C02E7E82-1033-45B7-A26F-F7302B7F3B50}" type="presParOf" srcId="{5FEBD555-5476-4DED-BE51-F197B53D45D6}" destId="{E1960741-CC91-472D-B206-A310F2945345}" srcOrd="2" destOrd="0" presId="urn:microsoft.com/office/officeart/2005/8/layout/pyramid2"/>
    <dgm:cxn modelId="{BAD8ABEB-C020-4C31-B51B-DE810A4155A3}" type="presParOf" srcId="{5FEBD555-5476-4DED-BE51-F197B53D45D6}" destId="{4EE02FF7-DC8D-4D29-8BD2-DA6EF084BEAB}" srcOrd="3" destOrd="0" presId="urn:microsoft.com/office/officeart/2005/8/layout/pyramid2"/>
    <dgm:cxn modelId="{17378624-6E87-4726-BCE7-5F8BF14A6B49}" type="presParOf" srcId="{5FEBD555-5476-4DED-BE51-F197B53D45D6}" destId="{00C63764-8C65-426F-9E67-68F0EE3D00C6}" srcOrd="4" destOrd="0" presId="urn:microsoft.com/office/officeart/2005/8/layout/pyramid2"/>
    <dgm:cxn modelId="{40807970-C461-43DE-A2F2-FC7E677B144E}" type="presParOf" srcId="{5FEBD555-5476-4DED-BE51-F197B53D45D6}" destId="{5BE4D95B-31F6-44B3-974F-C0030E0495ED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C43D3CD-CA1D-4B1F-88C0-DA42C0945BC8}" type="doc">
      <dgm:prSet loTypeId="urn:microsoft.com/office/officeart/2005/8/layout/matrix1" loCatId="matrix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862D82F-E02D-44CB-8DE8-08C4FEB7FEA3}">
      <dgm:prSet phldrT="[Текст]"/>
      <dgm:spPr/>
      <dgm:t>
        <a:bodyPr/>
        <a:lstStyle/>
        <a:p>
          <a:r>
            <a:rPr lang="ru-RU" dirty="0" smtClean="0">
              <a:latin typeface="Cambria" pitchFamily="18" charset="0"/>
            </a:rPr>
            <a:t>Задачи программы:</a:t>
          </a:r>
          <a:endParaRPr lang="ru-RU" dirty="0">
            <a:latin typeface="Cambria" pitchFamily="18" charset="0"/>
          </a:endParaRPr>
        </a:p>
      </dgm:t>
    </dgm:pt>
    <dgm:pt modelId="{364A2AE8-8E35-4FF9-9A57-61EA0FFD4094}" type="parTrans" cxnId="{A409EF06-D3D7-48B4-A6F3-379637C2F625}">
      <dgm:prSet/>
      <dgm:spPr/>
      <dgm:t>
        <a:bodyPr/>
        <a:lstStyle/>
        <a:p>
          <a:endParaRPr lang="ru-RU"/>
        </a:p>
      </dgm:t>
    </dgm:pt>
    <dgm:pt modelId="{B1D04829-1454-4FC7-AE30-6FA41C514D94}" type="sibTrans" cxnId="{A409EF06-D3D7-48B4-A6F3-379637C2F625}">
      <dgm:prSet/>
      <dgm:spPr/>
      <dgm:t>
        <a:bodyPr/>
        <a:lstStyle/>
        <a:p>
          <a:endParaRPr lang="ru-RU"/>
        </a:p>
      </dgm:t>
    </dgm:pt>
    <dgm:pt modelId="{800D0C3D-9D35-432C-9F71-66E79ECD24B6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Cambria" pitchFamily="18" charset="0"/>
            </a:rPr>
            <a:t>Обеспечение граждан, проживающих в ветхом и аварийном жилищном фонде иным жильем, отвечающим требованиям законодательства</a:t>
          </a:r>
          <a:endParaRPr lang="ru-RU" sz="1200" dirty="0">
            <a:solidFill>
              <a:schemeClr val="tx1"/>
            </a:solidFill>
            <a:latin typeface="Cambria" pitchFamily="18" charset="0"/>
          </a:endParaRPr>
        </a:p>
      </dgm:t>
    </dgm:pt>
    <dgm:pt modelId="{7953E6A3-7DCA-4BFC-A3DE-458EAC20CF73}" type="parTrans" cxnId="{2A06A076-E58C-4231-9259-028BEC9EDF16}">
      <dgm:prSet/>
      <dgm:spPr/>
      <dgm:t>
        <a:bodyPr/>
        <a:lstStyle/>
        <a:p>
          <a:endParaRPr lang="ru-RU"/>
        </a:p>
      </dgm:t>
    </dgm:pt>
    <dgm:pt modelId="{9E7A05ED-AC68-462E-88B4-F3716DE237A4}" type="sibTrans" cxnId="{2A06A076-E58C-4231-9259-028BEC9EDF16}">
      <dgm:prSet/>
      <dgm:spPr/>
      <dgm:t>
        <a:bodyPr/>
        <a:lstStyle/>
        <a:p>
          <a:endParaRPr lang="ru-RU"/>
        </a:p>
      </dgm:t>
    </dgm:pt>
    <dgm:pt modelId="{554C5A9D-1519-47A3-BE9D-9510BB045C23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Cambria" pitchFamily="18" charset="0"/>
            </a:rPr>
            <a:t>Обеспечение развития территории сосредоточения ветхого жилищного фонда</a:t>
          </a:r>
          <a:endParaRPr lang="ru-RU" sz="1200" dirty="0">
            <a:solidFill>
              <a:schemeClr val="tx1"/>
            </a:solidFill>
            <a:latin typeface="Cambria" pitchFamily="18" charset="0"/>
          </a:endParaRPr>
        </a:p>
      </dgm:t>
    </dgm:pt>
    <dgm:pt modelId="{B2F46655-C6BB-4C52-91F9-C2CC03B8F457}" type="parTrans" cxnId="{A9554380-D8CF-491E-926B-431AE935E2F1}">
      <dgm:prSet/>
      <dgm:spPr/>
      <dgm:t>
        <a:bodyPr/>
        <a:lstStyle/>
        <a:p>
          <a:endParaRPr lang="ru-RU"/>
        </a:p>
      </dgm:t>
    </dgm:pt>
    <dgm:pt modelId="{D05AC957-46F4-414B-9C79-1A9D2A69A258}" type="sibTrans" cxnId="{A9554380-D8CF-491E-926B-431AE935E2F1}">
      <dgm:prSet/>
      <dgm:spPr/>
      <dgm:t>
        <a:bodyPr/>
        <a:lstStyle/>
        <a:p>
          <a:endParaRPr lang="ru-RU"/>
        </a:p>
      </dgm:t>
    </dgm:pt>
    <dgm:pt modelId="{E800B0E3-153D-4E73-A277-3BF2F4E3B091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Cambria" pitchFamily="18" charset="0"/>
            </a:rPr>
            <a:t>Развитие инженерной инфраструктуры на земельных участках под малоэтажное и индивидуальное строительство</a:t>
          </a:r>
          <a:endParaRPr lang="ru-RU" sz="1200" dirty="0">
            <a:solidFill>
              <a:schemeClr val="tx1"/>
            </a:solidFill>
            <a:latin typeface="Cambria" pitchFamily="18" charset="0"/>
          </a:endParaRPr>
        </a:p>
      </dgm:t>
    </dgm:pt>
    <dgm:pt modelId="{0B043C72-B939-4C14-A4CF-3D6F5268A5A5}" type="parTrans" cxnId="{73E7DCBA-13C3-43BB-BB0E-377CC32A13E0}">
      <dgm:prSet/>
      <dgm:spPr/>
      <dgm:t>
        <a:bodyPr/>
        <a:lstStyle/>
        <a:p>
          <a:endParaRPr lang="ru-RU"/>
        </a:p>
      </dgm:t>
    </dgm:pt>
    <dgm:pt modelId="{9AFA1EB5-EDBB-4F04-B08A-254A8DB152E5}" type="sibTrans" cxnId="{73E7DCBA-13C3-43BB-BB0E-377CC32A13E0}">
      <dgm:prSet/>
      <dgm:spPr/>
      <dgm:t>
        <a:bodyPr/>
        <a:lstStyle/>
        <a:p>
          <a:endParaRPr lang="ru-RU"/>
        </a:p>
      </dgm:t>
    </dgm:pt>
    <dgm:pt modelId="{123A8032-466E-4007-8199-A2EDD5E4F396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Cambria" pitchFamily="18" charset="0"/>
            </a:rPr>
            <a:t>Ликвидация ветхого и аварийного жилищного фонда, признанного таковым </a:t>
          </a:r>
          <a:endParaRPr lang="ru-RU" sz="1200" dirty="0">
            <a:solidFill>
              <a:schemeClr val="tx1"/>
            </a:solidFill>
            <a:latin typeface="Cambria" pitchFamily="18" charset="0"/>
          </a:endParaRPr>
        </a:p>
      </dgm:t>
    </dgm:pt>
    <dgm:pt modelId="{D2EB26EC-6FC7-44BA-8D5E-415A7A43789D}" type="parTrans" cxnId="{19FC3AC5-D3B1-4BE4-BE97-0A12C2F8B4D4}">
      <dgm:prSet/>
      <dgm:spPr/>
      <dgm:t>
        <a:bodyPr/>
        <a:lstStyle/>
        <a:p>
          <a:endParaRPr lang="ru-RU"/>
        </a:p>
      </dgm:t>
    </dgm:pt>
    <dgm:pt modelId="{CB69CD05-103D-4FF2-AF51-CA8749B4E2BD}" type="sibTrans" cxnId="{19FC3AC5-D3B1-4BE4-BE97-0A12C2F8B4D4}">
      <dgm:prSet/>
      <dgm:spPr/>
      <dgm:t>
        <a:bodyPr/>
        <a:lstStyle/>
        <a:p>
          <a:endParaRPr lang="ru-RU"/>
        </a:p>
      </dgm:t>
    </dgm:pt>
    <dgm:pt modelId="{A0516261-7FFE-4328-A509-B94E3655A215}" type="pres">
      <dgm:prSet presAssocID="{6C43D3CD-CA1D-4B1F-88C0-DA42C0945BC8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036E10-75AE-478C-A5B1-17F52ACACAC7}" type="pres">
      <dgm:prSet presAssocID="{6C43D3CD-CA1D-4B1F-88C0-DA42C0945BC8}" presName="matrix" presStyleCnt="0"/>
      <dgm:spPr/>
    </dgm:pt>
    <dgm:pt modelId="{7C69E0DC-F8EF-4672-B72A-3040B9721181}" type="pres">
      <dgm:prSet presAssocID="{6C43D3CD-CA1D-4B1F-88C0-DA42C0945BC8}" presName="tile1" presStyleLbl="node1" presStyleIdx="0" presStyleCnt="4"/>
      <dgm:spPr/>
      <dgm:t>
        <a:bodyPr/>
        <a:lstStyle/>
        <a:p>
          <a:endParaRPr lang="ru-RU"/>
        </a:p>
      </dgm:t>
    </dgm:pt>
    <dgm:pt modelId="{857AD8F3-89C4-488B-B411-1F9C0B04EA5C}" type="pres">
      <dgm:prSet presAssocID="{6C43D3CD-CA1D-4B1F-88C0-DA42C0945BC8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21D3DE-CE59-4ED1-8469-1A8ED4102123}" type="pres">
      <dgm:prSet presAssocID="{6C43D3CD-CA1D-4B1F-88C0-DA42C0945BC8}" presName="tile2" presStyleLbl="node1" presStyleIdx="1" presStyleCnt="4"/>
      <dgm:spPr/>
      <dgm:t>
        <a:bodyPr/>
        <a:lstStyle/>
        <a:p>
          <a:endParaRPr lang="ru-RU"/>
        </a:p>
      </dgm:t>
    </dgm:pt>
    <dgm:pt modelId="{F2BA1F50-C3DD-417D-867E-34C91BDB810D}" type="pres">
      <dgm:prSet presAssocID="{6C43D3CD-CA1D-4B1F-88C0-DA42C0945BC8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BCB568-66AD-4D18-A754-66A0071B3A26}" type="pres">
      <dgm:prSet presAssocID="{6C43D3CD-CA1D-4B1F-88C0-DA42C0945BC8}" presName="tile3" presStyleLbl="node1" presStyleIdx="2" presStyleCnt="4"/>
      <dgm:spPr/>
      <dgm:t>
        <a:bodyPr/>
        <a:lstStyle/>
        <a:p>
          <a:endParaRPr lang="ru-RU"/>
        </a:p>
      </dgm:t>
    </dgm:pt>
    <dgm:pt modelId="{341C0A0D-AD72-4C80-94DE-B7A8D074CDE0}" type="pres">
      <dgm:prSet presAssocID="{6C43D3CD-CA1D-4B1F-88C0-DA42C0945BC8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B7B034-C816-44EA-B98A-0FDE4274EB4E}" type="pres">
      <dgm:prSet presAssocID="{6C43D3CD-CA1D-4B1F-88C0-DA42C0945BC8}" presName="tile4" presStyleLbl="node1" presStyleIdx="3" presStyleCnt="4"/>
      <dgm:spPr/>
      <dgm:t>
        <a:bodyPr/>
        <a:lstStyle/>
        <a:p>
          <a:endParaRPr lang="ru-RU"/>
        </a:p>
      </dgm:t>
    </dgm:pt>
    <dgm:pt modelId="{C23213C3-676F-4047-8516-E95B1D5D64BF}" type="pres">
      <dgm:prSet presAssocID="{6C43D3CD-CA1D-4B1F-88C0-DA42C0945BC8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D448A4-5499-4BF3-B98E-D083F99FC4B7}" type="pres">
      <dgm:prSet presAssocID="{6C43D3CD-CA1D-4B1F-88C0-DA42C0945BC8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2A06A076-E58C-4231-9259-028BEC9EDF16}" srcId="{4862D82F-E02D-44CB-8DE8-08C4FEB7FEA3}" destId="{800D0C3D-9D35-432C-9F71-66E79ECD24B6}" srcOrd="0" destOrd="0" parTransId="{7953E6A3-7DCA-4BFC-A3DE-458EAC20CF73}" sibTransId="{9E7A05ED-AC68-462E-88B4-F3716DE237A4}"/>
    <dgm:cxn modelId="{73E7DCBA-13C3-43BB-BB0E-377CC32A13E0}" srcId="{4862D82F-E02D-44CB-8DE8-08C4FEB7FEA3}" destId="{E800B0E3-153D-4E73-A277-3BF2F4E3B091}" srcOrd="2" destOrd="0" parTransId="{0B043C72-B939-4C14-A4CF-3D6F5268A5A5}" sibTransId="{9AFA1EB5-EDBB-4F04-B08A-254A8DB152E5}"/>
    <dgm:cxn modelId="{B9237CDD-EA53-429D-8189-294B86CD6C55}" type="presOf" srcId="{554C5A9D-1519-47A3-BE9D-9510BB045C23}" destId="{F2BA1F50-C3DD-417D-867E-34C91BDB810D}" srcOrd="1" destOrd="0" presId="urn:microsoft.com/office/officeart/2005/8/layout/matrix1"/>
    <dgm:cxn modelId="{C2B3CFBC-F69E-42FC-8183-E63951BD745E}" type="presOf" srcId="{800D0C3D-9D35-432C-9F71-66E79ECD24B6}" destId="{857AD8F3-89C4-488B-B411-1F9C0B04EA5C}" srcOrd="1" destOrd="0" presId="urn:microsoft.com/office/officeart/2005/8/layout/matrix1"/>
    <dgm:cxn modelId="{A9554380-D8CF-491E-926B-431AE935E2F1}" srcId="{4862D82F-E02D-44CB-8DE8-08C4FEB7FEA3}" destId="{554C5A9D-1519-47A3-BE9D-9510BB045C23}" srcOrd="1" destOrd="0" parTransId="{B2F46655-C6BB-4C52-91F9-C2CC03B8F457}" sibTransId="{D05AC957-46F4-414B-9C79-1A9D2A69A258}"/>
    <dgm:cxn modelId="{C3036935-FD95-4AF6-B818-CB59C9AC5F3B}" type="presOf" srcId="{123A8032-466E-4007-8199-A2EDD5E4F396}" destId="{2BB7B034-C816-44EA-B98A-0FDE4274EB4E}" srcOrd="0" destOrd="0" presId="urn:microsoft.com/office/officeart/2005/8/layout/matrix1"/>
    <dgm:cxn modelId="{A409EF06-D3D7-48B4-A6F3-379637C2F625}" srcId="{6C43D3CD-CA1D-4B1F-88C0-DA42C0945BC8}" destId="{4862D82F-E02D-44CB-8DE8-08C4FEB7FEA3}" srcOrd="0" destOrd="0" parTransId="{364A2AE8-8E35-4FF9-9A57-61EA0FFD4094}" sibTransId="{B1D04829-1454-4FC7-AE30-6FA41C514D94}"/>
    <dgm:cxn modelId="{BE05B3C5-1A4B-4B2B-963D-AA33591E3224}" type="presOf" srcId="{123A8032-466E-4007-8199-A2EDD5E4F396}" destId="{C23213C3-676F-4047-8516-E95B1D5D64BF}" srcOrd="1" destOrd="0" presId="urn:microsoft.com/office/officeart/2005/8/layout/matrix1"/>
    <dgm:cxn modelId="{0A6F0965-C10B-4AC5-AB54-94A0460AE633}" type="presOf" srcId="{6C43D3CD-CA1D-4B1F-88C0-DA42C0945BC8}" destId="{A0516261-7FFE-4328-A509-B94E3655A215}" srcOrd="0" destOrd="0" presId="urn:microsoft.com/office/officeart/2005/8/layout/matrix1"/>
    <dgm:cxn modelId="{BAAF027C-4B7F-4CDB-BFAD-73F6A99627A1}" type="presOf" srcId="{E800B0E3-153D-4E73-A277-3BF2F4E3B091}" destId="{99BCB568-66AD-4D18-A754-66A0071B3A26}" srcOrd="0" destOrd="0" presId="urn:microsoft.com/office/officeart/2005/8/layout/matrix1"/>
    <dgm:cxn modelId="{19FC3AC5-D3B1-4BE4-BE97-0A12C2F8B4D4}" srcId="{4862D82F-E02D-44CB-8DE8-08C4FEB7FEA3}" destId="{123A8032-466E-4007-8199-A2EDD5E4F396}" srcOrd="3" destOrd="0" parTransId="{D2EB26EC-6FC7-44BA-8D5E-415A7A43789D}" sibTransId="{CB69CD05-103D-4FF2-AF51-CA8749B4E2BD}"/>
    <dgm:cxn modelId="{4A86F63E-5EE1-4768-A10E-EA8D839F7F0E}" type="presOf" srcId="{E800B0E3-153D-4E73-A277-3BF2F4E3B091}" destId="{341C0A0D-AD72-4C80-94DE-B7A8D074CDE0}" srcOrd="1" destOrd="0" presId="urn:microsoft.com/office/officeart/2005/8/layout/matrix1"/>
    <dgm:cxn modelId="{6A7B6EE2-5ABE-48C6-B816-FB6387FF1C4A}" type="presOf" srcId="{4862D82F-E02D-44CB-8DE8-08C4FEB7FEA3}" destId="{15D448A4-5499-4BF3-B98E-D083F99FC4B7}" srcOrd="0" destOrd="0" presId="urn:microsoft.com/office/officeart/2005/8/layout/matrix1"/>
    <dgm:cxn modelId="{9EACF319-B9C5-4BE3-902E-9B1DF3218978}" type="presOf" srcId="{800D0C3D-9D35-432C-9F71-66E79ECD24B6}" destId="{7C69E0DC-F8EF-4672-B72A-3040B9721181}" srcOrd="0" destOrd="0" presId="urn:microsoft.com/office/officeart/2005/8/layout/matrix1"/>
    <dgm:cxn modelId="{1700DD15-FA5F-401D-AB7B-B732A2E2DC58}" type="presOf" srcId="{554C5A9D-1519-47A3-BE9D-9510BB045C23}" destId="{1F21D3DE-CE59-4ED1-8469-1A8ED4102123}" srcOrd="0" destOrd="0" presId="urn:microsoft.com/office/officeart/2005/8/layout/matrix1"/>
    <dgm:cxn modelId="{0F90AC42-D2D4-403D-BAEC-25A438E9DDE4}" type="presParOf" srcId="{A0516261-7FFE-4328-A509-B94E3655A215}" destId="{49036E10-75AE-478C-A5B1-17F52ACACAC7}" srcOrd="0" destOrd="0" presId="urn:microsoft.com/office/officeart/2005/8/layout/matrix1"/>
    <dgm:cxn modelId="{18BEADBA-5B54-43AA-BA0A-8493A4F55093}" type="presParOf" srcId="{49036E10-75AE-478C-A5B1-17F52ACACAC7}" destId="{7C69E0DC-F8EF-4672-B72A-3040B9721181}" srcOrd="0" destOrd="0" presId="urn:microsoft.com/office/officeart/2005/8/layout/matrix1"/>
    <dgm:cxn modelId="{6FE0C5C3-9D03-4384-85DC-D5596EAF3354}" type="presParOf" srcId="{49036E10-75AE-478C-A5B1-17F52ACACAC7}" destId="{857AD8F3-89C4-488B-B411-1F9C0B04EA5C}" srcOrd="1" destOrd="0" presId="urn:microsoft.com/office/officeart/2005/8/layout/matrix1"/>
    <dgm:cxn modelId="{17187494-44E0-4E66-B1AD-2B5EBC7072BE}" type="presParOf" srcId="{49036E10-75AE-478C-A5B1-17F52ACACAC7}" destId="{1F21D3DE-CE59-4ED1-8469-1A8ED4102123}" srcOrd="2" destOrd="0" presId="urn:microsoft.com/office/officeart/2005/8/layout/matrix1"/>
    <dgm:cxn modelId="{C61240E2-4083-4BD2-984C-B24A19A32633}" type="presParOf" srcId="{49036E10-75AE-478C-A5B1-17F52ACACAC7}" destId="{F2BA1F50-C3DD-417D-867E-34C91BDB810D}" srcOrd="3" destOrd="0" presId="urn:microsoft.com/office/officeart/2005/8/layout/matrix1"/>
    <dgm:cxn modelId="{CBDD50AB-9C8C-4393-9C8F-1E8A703099B9}" type="presParOf" srcId="{49036E10-75AE-478C-A5B1-17F52ACACAC7}" destId="{99BCB568-66AD-4D18-A754-66A0071B3A26}" srcOrd="4" destOrd="0" presId="urn:microsoft.com/office/officeart/2005/8/layout/matrix1"/>
    <dgm:cxn modelId="{BBB43D0C-49B8-4DCD-B032-1ED714D3B616}" type="presParOf" srcId="{49036E10-75AE-478C-A5B1-17F52ACACAC7}" destId="{341C0A0D-AD72-4C80-94DE-B7A8D074CDE0}" srcOrd="5" destOrd="0" presId="urn:microsoft.com/office/officeart/2005/8/layout/matrix1"/>
    <dgm:cxn modelId="{2FE6E3B7-B0DB-494D-94E7-13A9B595F897}" type="presParOf" srcId="{49036E10-75AE-478C-A5B1-17F52ACACAC7}" destId="{2BB7B034-C816-44EA-B98A-0FDE4274EB4E}" srcOrd="6" destOrd="0" presId="urn:microsoft.com/office/officeart/2005/8/layout/matrix1"/>
    <dgm:cxn modelId="{FCD2752B-C75E-43E7-954C-49D099E1E562}" type="presParOf" srcId="{49036E10-75AE-478C-A5B1-17F52ACACAC7}" destId="{C23213C3-676F-4047-8516-E95B1D5D64BF}" srcOrd="7" destOrd="0" presId="urn:microsoft.com/office/officeart/2005/8/layout/matrix1"/>
    <dgm:cxn modelId="{5F2DE4F5-B7BB-47DA-8CE0-87808BEEE13A}" type="presParOf" srcId="{A0516261-7FFE-4328-A509-B94E3655A215}" destId="{15D448A4-5499-4BF3-B98E-D083F99FC4B7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02D412E-F794-477A-BA7F-DD763161D6AD}" type="doc">
      <dgm:prSet loTypeId="urn:microsoft.com/office/officeart/2005/8/layout/hierarchy4" loCatId="relationship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4F4ABDA-80BB-4C87-B566-37C6FAE7ABA1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Cambria" pitchFamily="18" charset="0"/>
            </a:rPr>
            <a:t>Мероприятия программы:</a:t>
          </a:r>
          <a:endParaRPr lang="ru-RU" sz="1600" dirty="0">
            <a:solidFill>
              <a:schemeClr val="tx1"/>
            </a:solidFill>
            <a:latin typeface="Cambria" pitchFamily="18" charset="0"/>
          </a:endParaRPr>
        </a:p>
      </dgm:t>
    </dgm:pt>
    <dgm:pt modelId="{D25664C3-4FD1-4FBF-8C12-E5A143776491}" type="parTrans" cxnId="{D8D397CD-70FD-40CC-91E7-CD883310602A}">
      <dgm:prSet/>
      <dgm:spPr/>
      <dgm:t>
        <a:bodyPr/>
        <a:lstStyle/>
        <a:p>
          <a:endParaRPr lang="ru-RU"/>
        </a:p>
      </dgm:t>
    </dgm:pt>
    <dgm:pt modelId="{0A86AA11-566B-4161-8258-809605641238}" type="sibTrans" cxnId="{D8D397CD-70FD-40CC-91E7-CD883310602A}">
      <dgm:prSet/>
      <dgm:spPr/>
      <dgm:t>
        <a:bodyPr/>
        <a:lstStyle/>
        <a:p>
          <a:endParaRPr lang="ru-RU"/>
        </a:p>
      </dgm:t>
    </dgm:pt>
    <dgm:pt modelId="{69061D7A-93DB-4F3F-B87C-EB17998162E9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Cambria" pitchFamily="18" charset="0"/>
            </a:rPr>
            <a:t>Разработка проектно-сметной документации</a:t>
          </a:r>
          <a:endParaRPr lang="ru-RU" sz="1400" dirty="0">
            <a:solidFill>
              <a:schemeClr val="tx1"/>
            </a:solidFill>
            <a:latin typeface="Cambria" pitchFamily="18" charset="0"/>
          </a:endParaRPr>
        </a:p>
      </dgm:t>
    </dgm:pt>
    <dgm:pt modelId="{A8436A28-3061-4E61-8FF3-1A5B7CBB0079}" type="parTrans" cxnId="{EB4FDDE1-72BB-4643-9FB9-5B0EBFFB4B6E}">
      <dgm:prSet/>
      <dgm:spPr/>
      <dgm:t>
        <a:bodyPr/>
        <a:lstStyle/>
        <a:p>
          <a:endParaRPr lang="ru-RU"/>
        </a:p>
      </dgm:t>
    </dgm:pt>
    <dgm:pt modelId="{1579B43A-C2E5-46A3-B837-6ECB8503553B}" type="sibTrans" cxnId="{EB4FDDE1-72BB-4643-9FB9-5B0EBFFB4B6E}">
      <dgm:prSet/>
      <dgm:spPr/>
      <dgm:t>
        <a:bodyPr/>
        <a:lstStyle/>
        <a:p>
          <a:endParaRPr lang="ru-RU"/>
        </a:p>
      </dgm:t>
    </dgm:pt>
    <dgm:pt modelId="{FBDE6DD7-E201-4BF9-AFF2-F22C0652D3A7}">
      <dgm:prSet phldrT="[Текст]" custT="1"/>
      <dgm:spPr/>
      <dgm:t>
        <a:bodyPr/>
        <a:lstStyle/>
        <a:p>
          <a:r>
            <a:rPr lang="ru-RU" sz="1050" dirty="0" smtClean="0">
              <a:solidFill>
                <a:schemeClr val="tx1"/>
              </a:solidFill>
              <a:latin typeface="Cambria" pitchFamily="18" charset="0"/>
            </a:rPr>
            <a:t>Строительство нового жилья, в том числе приобретение жилых помещений в новостройках путем участия в долевом строительстве</a:t>
          </a:r>
          <a:endParaRPr lang="ru-RU" sz="1050" dirty="0">
            <a:solidFill>
              <a:schemeClr val="tx1"/>
            </a:solidFill>
            <a:latin typeface="Cambria" pitchFamily="18" charset="0"/>
          </a:endParaRPr>
        </a:p>
      </dgm:t>
    </dgm:pt>
    <dgm:pt modelId="{EF2DE631-F420-48CA-8653-C2EE4A941727}" type="parTrans" cxnId="{7F9EC5BA-455A-48A3-9837-DB26126619FB}">
      <dgm:prSet/>
      <dgm:spPr/>
      <dgm:t>
        <a:bodyPr/>
        <a:lstStyle/>
        <a:p>
          <a:endParaRPr lang="ru-RU"/>
        </a:p>
      </dgm:t>
    </dgm:pt>
    <dgm:pt modelId="{009ED05F-14B0-4310-B759-9BF56DD46EC0}" type="sibTrans" cxnId="{7F9EC5BA-455A-48A3-9837-DB26126619FB}">
      <dgm:prSet/>
      <dgm:spPr/>
      <dgm:t>
        <a:bodyPr/>
        <a:lstStyle/>
        <a:p>
          <a:endParaRPr lang="ru-RU"/>
        </a:p>
      </dgm:t>
    </dgm:pt>
    <dgm:pt modelId="{DE8414A2-5F0C-4086-8B8A-C915429E8DDD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Cambria" pitchFamily="18" charset="0"/>
            </a:rPr>
            <a:t>Приобретение жилья на вторичном рынке</a:t>
          </a:r>
          <a:endParaRPr lang="ru-RU" sz="1400" dirty="0">
            <a:solidFill>
              <a:schemeClr val="tx1"/>
            </a:solidFill>
            <a:latin typeface="Cambria" pitchFamily="18" charset="0"/>
          </a:endParaRPr>
        </a:p>
      </dgm:t>
    </dgm:pt>
    <dgm:pt modelId="{2B40812A-DA0F-475B-9427-574AAE3431EE}" type="parTrans" cxnId="{AB236DEB-E390-48D9-8688-134CE7ACCFEC}">
      <dgm:prSet/>
      <dgm:spPr/>
      <dgm:t>
        <a:bodyPr/>
        <a:lstStyle/>
        <a:p>
          <a:endParaRPr lang="ru-RU"/>
        </a:p>
      </dgm:t>
    </dgm:pt>
    <dgm:pt modelId="{833D3F05-514B-40A2-B399-0FAC49C5655E}" type="sibTrans" cxnId="{AB236DEB-E390-48D9-8688-134CE7ACCFEC}">
      <dgm:prSet/>
      <dgm:spPr/>
      <dgm:t>
        <a:bodyPr/>
        <a:lstStyle/>
        <a:p>
          <a:endParaRPr lang="ru-RU"/>
        </a:p>
      </dgm:t>
    </dgm:pt>
    <dgm:pt modelId="{F791AE30-504E-4042-8204-922724BAEB1F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Cambria" pitchFamily="18" charset="0"/>
            </a:rPr>
            <a:t>Снос аварийного жилья</a:t>
          </a:r>
          <a:endParaRPr lang="ru-RU" sz="1400" dirty="0">
            <a:solidFill>
              <a:schemeClr val="tx1"/>
            </a:solidFill>
            <a:latin typeface="Cambria" pitchFamily="18" charset="0"/>
          </a:endParaRPr>
        </a:p>
      </dgm:t>
    </dgm:pt>
    <dgm:pt modelId="{3D4884F7-8C32-40F8-9AB3-54F4607E0B0D}" type="parTrans" cxnId="{E63DBA87-4F9C-402C-8412-783914A741C1}">
      <dgm:prSet/>
      <dgm:spPr/>
      <dgm:t>
        <a:bodyPr/>
        <a:lstStyle/>
        <a:p>
          <a:endParaRPr lang="ru-RU"/>
        </a:p>
      </dgm:t>
    </dgm:pt>
    <dgm:pt modelId="{8102E042-AE34-4A8E-8BB5-578DBD189D5C}" type="sibTrans" cxnId="{E63DBA87-4F9C-402C-8412-783914A741C1}">
      <dgm:prSet/>
      <dgm:spPr/>
      <dgm:t>
        <a:bodyPr/>
        <a:lstStyle/>
        <a:p>
          <a:endParaRPr lang="ru-RU"/>
        </a:p>
      </dgm:t>
    </dgm:pt>
    <dgm:pt modelId="{48A35A9E-E1AD-4D8B-A0F6-4853BB39A84F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Cambria" pitchFamily="18" charset="0"/>
            </a:rPr>
            <a:t>Проведение </a:t>
          </a:r>
          <a:r>
            <a:rPr lang="ru-RU" sz="1000" dirty="0" err="1" smtClean="0">
              <a:solidFill>
                <a:schemeClr val="tx1"/>
              </a:solidFill>
              <a:latin typeface="Cambria" pitchFamily="18" charset="0"/>
            </a:rPr>
            <a:t>обмерно</a:t>
          </a:r>
          <a:r>
            <a:rPr lang="ru-RU" sz="1000" dirty="0" smtClean="0">
              <a:solidFill>
                <a:schemeClr val="tx1"/>
              </a:solidFill>
              <a:latin typeface="Cambria" pitchFamily="18" charset="0"/>
            </a:rPr>
            <a:t>-обследовательских работ на предмет признания жилых домов пригодными (непригодными) для постоянного проживания</a:t>
          </a:r>
          <a:endParaRPr lang="ru-RU" sz="1000" dirty="0">
            <a:solidFill>
              <a:schemeClr val="tx1"/>
            </a:solidFill>
            <a:latin typeface="Cambria" pitchFamily="18" charset="0"/>
          </a:endParaRPr>
        </a:p>
      </dgm:t>
    </dgm:pt>
    <dgm:pt modelId="{53F192D0-3FE7-479E-AB3D-2E41A18CEA6B}" type="parTrans" cxnId="{7104DAD9-8CCE-4B9F-B77B-97CB60268F4E}">
      <dgm:prSet/>
      <dgm:spPr/>
      <dgm:t>
        <a:bodyPr/>
        <a:lstStyle/>
        <a:p>
          <a:endParaRPr lang="ru-RU"/>
        </a:p>
      </dgm:t>
    </dgm:pt>
    <dgm:pt modelId="{100D802A-92FC-49FD-A7D1-64D8033F5C43}" type="sibTrans" cxnId="{7104DAD9-8CCE-4B9F-B77B-97CB60268F4E}">
      <dgm:prSet/>
      <dgm:spPr/>
      <dgm:t>
        <a:bodyPr/>
        <a:lstStyle/>
        <a:p>
          <a:endParaRPr lang="ru-RU"/>
        </a:p>
      </dgm:t>
    </dgm:pt>
    <dgm:pt modelId="{CA3A4B93-A521-4538-91C7-CE090CA89A09}" type="pres">
      <dgm:prSet presAssocID="{802D412E-F794-477A-BA7F-DD763161D6A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8A6764C-ABA1-4D39-83BA-C4AF8C01EB33}" type="pres">
      <dgm:prSet presAssocID="{34F4ABDA-80BB-4C87-B566-37C6FAE7ABA1}" presName="vertOne" presStyleCnt="0"/>
      <dgm:spPr/>
    </dgm:pt>
    <dgm:pt modelId="{7B142B89-F099-41BB-AEB8-40BBD144843E}" type="pres">
      <dgm:prSet presAssocID="{34F4ABDA-80BB-4C87-B566-37C6FAE7ABA1}" presName="txOne" presStyleLbl="node0" presStyleIdx="0" presStyleCnt="1" custScaleY="60134" custLinFactNeighborX="-11" custLinFactNeighborY="-8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F679AD2-888F-4CD3-83FC-473D6EEA6D5C}" type="pres">
      <dgm:prSet presAssocID="{34F4ABDA-80BB-4C87-B566-37C6FAE7ABA1}" presName="parTransOne" presStyleCnt="0"/>
      <dgm:spPr/>
    </dgm:pt>
    <dgm:pt modelId="{B07D5FA9-4825-4A66-BF08-B3DB3ABDD7E6}" type="pres">
      <dgm:prSet presAssocID="{34F4ABDA-80BB-4C87-B566-37C6FAE7ABA1}" presName="horzOne" presStyleCnt="0"/>
      <dgm:spPr/>
    </dgm:pt>
    <dgm:pt modelId="{7C07DC63-FB5C-479B-AD30-625033F4A44A}" type="pres">
      <dgm:prSet presAssocID="{69061D7A-93DB-4F3F-B87C-EB17998162E9}" presName="vertTwo" presStyleCnt="0"/>
      <dgm:spPr/>
    </dgm:pt>
    <dgm:pt modelId="{90B2E755-27CF-4C83-8C75-3D1D04E6422B}" type="pres">
      <dgm:prSet presAssocID="{69061D7A-93DB-4F3F-B87C-EB17998162E9}" presName="txTwo" presStyleLbl="node2" presStyleIdx="0" presStyleCnt="2" custScaleY="560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A55710-8499-4DD9-8B82-175B98C26F93}" type="pres">
      <dgm:prSet presAssocID="{69061D7A-93DB-4F3F-B87C-EB17998162E9}" presName="parTransTwo" presStyleCnt="0"/>
      <dgm:spPr/>
    </dgm:pt>
    <dgm:pt modelId="{FB75BAB4-0E36-4AAF-839A-1B1CE30B4E8B}" type="pres">
      <dgm:prSet presAssocID="{69061D7A-93DB-4F3F-B87C-EB17998162E9}" presName="horzTwo" presStyleCnt="0"/>
      <dgm:spPr/>
    </dgm:pt>
    <dgm:pt modelId="{98C37299-9D39-45BE-869B-6E0A3BDCC6FC}" type="pres">
      <dgm:prSet presAssocID="{FBDE6DD7-E201-4BF9-AFF2-F22C0652D3A7}" presName="vertThree" presStyleCnt="0"/>
      <dgm:spPr/>
    </dgm:pt>
    <dgm:pt modelId="{FC987111-1F18-42B9-890E-E0797BFF8D54}" type="pres">
      <dgm:prSet presAssocID="{FBDE6DD7-E201-4BF9-AFF2-F22C0652D3A7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126445-36DF-4677-B383-DA920ADA1BB8}" type="pres">
      <dgm:prSet presAssocID="{FBDE6DD7-E201-4BF9-AFF2-F22C0652D3A7}" presName="horzThree" presStyleCnt="0"/>
      <dgm:spPr/>
    </dgm:pt>
    <dgm:pt modelId="{D1AEA71F-CA7E-4CE9-ACB7-20A82E1A71DB}" type="pres">
      <dgm:prSet presAssocID="{009ED05F-14B0-4310-B759-9BF56DD46EC0}" presName="sibSpaceThree" presStyleCnt="0"/>
      <dgm:spPr/>
    </dgm:pt>
    <dgm:pt modelId="{13E2DC99-E10D-4D5B-8344-BC53F2E340AD}" type="pres">
      <dgm:prSet presAssocID="{DE8414A2-5F0C-4086-8B8A-C915429E8DDD}" presName="vertThree" presStyleCnt="0"/>
      <dgm:spPr/>
    </dgm:pt>
    <dgm:pt modelId="{683A8C0F-F576-4711-AE83-239F65E69A4E}" type="pres">
      <dgm:prSet presAssocID="{DE8414A2-5F0C-4086-8B8A-C915429E8DDD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5D220A4-2AAD-4308-A0E6-A81F8364DD0E}" type="pres">
      <dgm:prSet presAssocID="{DE8414A2-5F0C-4086-8B8A-C915429E8DDD}" presName="horzThree" presStyleCnt="0"/>
      <dgm:spPr/>
    </dgm:pt>
    <dgm:pt modelId="{4EDEF8F5-6000-4121-9F3D-203427F4B248}" type="pres">
      <dgm:prSet presAssocID="{1579B43A-C2E5-46A3-B837-6ECB8503553B}" presName="sibSpaceTwo" presStyleCnt="0"/>
      <dgm:spPr/>
    </dgm:pt>
    <dgm:pt modelId="{24BB1A15-0C8E-4333-86BC-A27B44DBA7F6}" type="pres">
      <dgm:prSet presAssocID="{F791AE30-504E-4042-8204-922724BAEB1F}" presName="vertTwo" presStyleCnt="0"/>
      <dgm:spPr/>
    </dgm:pt>
    <dgm:pt modelId="{F4A806F2-37B0-4EFA-A65F-6D6CF5D3D58B}" type="pres">
      <dgm:prSet presAssocID="{F791AE30-504E-4042-8204-922724BAEB1F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5818E8A-0CD3-4710-82DD-304961242AAA}" type="pres">
      <dgm:prSet presAssocID="{F791AE30-504E-4042-8204-922724BAEB1F}" presName="parTransTwo" presStyleCnt="0"/>
      <dgm:spPr/>
    </dgm:pt>
    <dgm:pt modelId="{715E37CF-AA44-4B8B-A83E-2E9F8B3886CF}" type="pres">
      <dgm:prSet presAssocID="{F791AE30-504E-4042-8204-922724BAEB1F}" presName="horzTwo" presStyleCnt="0"/>
      <dgm:spPr/>
    </dgm:pt>
    <dgm:pt modelId="{3FA77712-E10B-4D98-9743-11D42501BE72}" type="pres">
      <dgm:prSet presAssocID="{48A35A9E-E1AD-4D8B-A0F6-4853BB39A84F}" presName="vertThree" presStyleCnt="0"/>
      <dgm:spPr/>
    </dgm:pt>
    <dgm:pt modelId="{4199B044-E769-4083-8CBC-FCBD7047A37C}" type="pres">
      <dgm:prSet presAssocID="{48A35A9E-E1AD-4D8B-A0F6-4853BB39A84F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E9FB04-3636-4355-9623-DEA3D8EDAF24}" type="pres">
      <dgm:prSet presAssocID="{48A35A9E-E1AD-4D8B-A0F6-4853BB39A84F}" presName="horzThree" presStyleCnt="0"/>
      <dgm:spPr/>
    </dgm:pt>
  </dgm:ptLst>
  <dgm:cxnLst>
    <dgm:cxn modelId="{A47805C5-DA07-4591-9C39-21EF834AD494}" type="presOf" srcId="{802D412E-F794-477A-BA7F-DD763161D6AD}" destId="{CA3A4B93-A521-4538-91C7-CE090CA89A09}" srcOrd="0" destOrd="0" presId="urn:microsoft.com/office/officeart/2005/8/layout/hierarchy4"/>
    <dgm:cxn modelId="{4C1657E1-FE4B-4875-9E5D-4E485C44738F}" type="presOf" srcId="{DE8414A2-5F0C-4086-8B8A-C915429E8DDD}" destId="{683A8C0F-F576-4711-AE83-239F65E69A4E}" srcOrd="0" destOrd="0" presId="urn:microsoft.com/office/officeart/2005/8/layout/hierarchy4"/>
    <dgm:cxn modelId="{6CAFDC08-CEE4-4158-93DD-94E7D2F9EEFA}" type="presOf" srcId="{F791AE30-504E-4042-8204-922724BAEB1F}" destId="{F4A806F2-37B0-4EFA-A65F-6D6CF5D3D58B}" srcOrd="0" destOrd="0" presId="urn:microsoft.com/office/officeart/2005/8/layout/hierarchy4"/>
    <dgm:cxn modelId="{D8D397CD-70FD-40CC-91E7-CD883310602A}" srcId="{802D412E-F794-477A-BA7F-DD763161D6AD}" destId="{34F4ABDA-80BB-4C87-B566-37C6FAE7ABA1}" srcOrd="0" destOrd="0" parTransId="{D25664C3-4FD1-4FBF-8C12-E5A143776491}" sibTransId="{0A86AA11-566B-4161-8258-809605641238}"/>
    <dgm:cxn modelId="{7F9EC5BA-455A-48A3-9837-DB26126619FB}" srcId="{69061D7A-93DB-4F3F-B87C-EB17998162E9}" destId="{FBDE6DD7-E201-4BF9-AFF2-F22C0652D3A7}" srcOrd="0" destOrd="0" parTransId="{EF2DE631-F420-48CA-8653-C2EE4A941727}" sibTransId="{009ED05F-14B0-4310-B759-9BF56DD46EC0}"/>
    <dgm:cxn modelId="{7104DAD9-8CCE-4B9F-B77B-97CB60268F4E}" srcId="{F791AE30-504E-4042-8204-922724BAEB1F}" destId="{48A35A9E-E1AD-4D8B-A0F6-4853BB39A84F}" srcOrd="0" destOrd="0" parTransId="{53F192D0-3FE7-479E-AB3D-2E41A18CEA6B}" sibTransId="{100D802A-92FC-49FD-A7D1-64D8033F5C43}"/>
    <dgm:cxn modelId="{E63DBA87-4F9C-402C-8412-783914A741C1}" srcId="{34F4ABDA-80BB-4C87-B566-37C6FAE7ABA1}" destId="{F791AE30-504E-4042-8204-922724BAEB1F}" srcOrd="1" destOrd="0" parTransId="{3D4884F7-8C32-40F8-9AB3-54F4607E0B0D}" sibTransId="{8102E042-AE34-4A8E-8BB5-578DBD189D5C}"/>
    <dgm:cxn modelId="{0B63C063-8005-4228-BB51-B9C5734CA40F}" type="presOf" srcId="{34F4ABDA-80BB-4C87-B566-37C6FAE7ABA1}" destId="{7B142B89-F099-41BB-AEB8-40BBD144843E}" srcOrd="0" destOrd="0" presId="urn:microsoft.com/office/officeart/2005/8/layout/hierarchy4"/>
    <dgm:cxn modelId="{EB4FDDE1-72BB-4643-9FB9-5B0EBFFB4B6E}" srcId="{34F4ABDA-80BB-4C87-B566-37C6FAE7ABA1}" destId="{69061D7A-93DB-4F3F-B87C-EB17998162E9}" srcOrd="0" destOrd="0" parTransId="{A8436A28-3061-4E61-8FF3-1A5B7CBB0079}" sibTransId="{1579B43A-C2E5-46A3-B837-6ECB8503553B}"/>
    <dgm:cxn modelId="{A732C130-11E9-4021-A717-FB119697DDAF}" type="presOf" srcId="{48A35A9E-E1AD-4D8B-A0F6-4853BB39A84F}" destId="{4199B044-E769-4083-8CBC-FCBD7047A37C}" srcOrd="0" destOrd="0" presId="urn:microsoft.com/office/officeart/2005/8/layout/hierarchy4"/>
    <dgm:cxn modelId="{B93A48B4-CE66-4DBF-BB04-19D4AFBA7F72}" type="presOf" srcId="{FBDE6DD7-E201-4BF9-AFF2-F22C0652D3A7}" destId="{FC987111-1F18-42B9-890E-E0797BFF8D54}" srcOrd="0" destOrd="0" presId="urn:microsoft.com/office/officeart/2005/8/layout/hierarchy4"/>
    <dgm:cxn modelId="{AB236DEB-E390-48D9-8688-134CE7ACCFEC}" srcId="{69061D7A-93DB-4F3F-B87C-EB17998162E9}" destId="{DE8414A2-5F0C-4086-8B8A-C915429E8DDD}" srcOrd="1" destOrd="0" parTransId="{2B40812A-DA0F-475B-9427-574AAE3431EE}" sibTransId="{833D3F05-514B-40A2-B399-0FAC49C5655E}"/>
    <dgm:cxn modelId="{5C678B28-9D8C-4674-9A8A-DBF2E79263D6}" type="presOf" srcId="{69061D7A-93DB-4F3F-B87C-EB17998162E9}" destId="{90B2E755-27CF-4C83-8C75-3D1D04E6422B}" srcOrd="0" destOrd="0" presId="urn:microsoft.com/office/officeart/2005/8/layout/hierarchy4"/>
    <dgm:cxn modelId="{91D8E62D-FC97-4EC1-8F85-FA2933E52620}" type="presParOf" srcId="{CA3A4B93-A521-4538-91C7-CE090CA89A09}" destId="{F8A6764C-ABA1-4D39-83BA-C4AF8C01EB33}" srcOrd="0" destOrd="0" presId="urn:microsoft.com/office/officeart/2005/8/layout/hierarchy4"/>
    <dgm:cxn modelId="{25F484D1-819E-45D9-9D5B-9C47EBC495BC}" type="presParOf" srcId="{F8A6764C-ABA1-4D39-83BA-C4AF8C01EB33}" destId="{7B142B89-F099-41BB-AEB8-40BBD144843E}" srcOrd="0" destOrd="0" presId="urn:microsoft.com/office/officeart/2005/8/layout/hierarchy4"/>
    <dgm:cxn modelId="{40482876-5A42-42E1-9712-CF3B5BBBBF80}" type="presParOf" srcId="{F8A6764C-ABA1-4D39-83BA-C4AF8C01EB33}" destId="{AF679AD2-888F-4CD3-83FC-473D6EEA6D5C}" srcOrd="1" destOrd="0" presId="urn:microsoft.com/office/officeart/2005/8/layout/hierarchy4"/>
    <dgm:cxn modelId="{C730EC68-AF0E-4F1F-87C5-E71DAD17D7ED}" type="presParOf" srcId="{F8A6764C-ABA1-4D39-83BA-C4AF8C01EB33}" destId="{B07D5FA9-4825-4A66-BF08-B3DB3ABDD7E6}" srcOrd="2" destOrd="0" presId="urn:microsoft.com/office/officeart/2005/8/layout/hierarchy4"/>
    <dgm:cxn modelId="{D9CA80FA-C3CD-46CD-8DE5-39B798D60DF8}" type="presParOf" srcId="{B07D5FA9-4825-4A66-BF08-B3DB3ABDD7E6}" destId="{7C07DC63-FB5C-479B-AD30-625033F4A44A}" srcOrd="0" destOrd="0" presId="urn:microsoft.com/office/officeart/2005/8/layout/hierarchy4"/>
    <dgm:cxn modelId="{E991DB3A-3F43-4822-8D81-0A5314577E61}" type="presParOf" srcId="{7C07DC63-FB5C-479B-AD30-625033F4A44A}" destId="{90B2E755-27CF-4C83-8C75-3D1D04E6422B}" srcOrd="0" destOrd="0" presId="urn:microsoft.com/office/officeart/2005/8/layout/hierarchy4"/>
    <dgm:cxn modelId="{0EA03ACA-AF13-4F3A-A906-A7F075FF8961}" type="presParOf" srcId="{7C07DC63-FB5C-479B-AD30-625033F4A44A}" destId="{DAA55710-8499-4DD9-8B82-175B98C26F93}" srcOrd="1" destOrd="0" presId="urn:microsoft.com/office/officeart/2005/8/layout/hierarchy4"/>
    <dgm:cxn modelId="{E2125C9D-273C-4E81-A393-C32302A39A36}" type="presParOf" srcId="{7C07DC63-FB5C-479B-AD30-625033F4A44A}" destId="{FB75BAB4-0E36-4AAF-839A-1B1CE30B4E8B}" srcOrd="2" destOrd="0" presId="urn:microsoft.com/office/officeart/2005/8/layout/hierarchy4"/>
    <dgm:cxn modelId="{0FCC1584-6E2D-42C2-8019-41C1AE98FF8E}" type="presParOf" srcId="{FB75BAB4-0E36-4AAF-839A-1B1CE30B4E8B}" destId="{98C37299-9D39-45BE-869B-6E0A3BDCC6FC}" srcOrd="0" destOrd="0" presId="urn:microsoft.com/office/officeart/2005/8/layout/hierarchy4"/>
    <dgm:cxn modelId="{64D36A46-97A6-4016-9A3E-1CBFA7F6E697}" type="presParOf" srcId="{98C37299-9D39-45BE-869B-6E0A3BDCC6FC}" destId="{FC987111-1F18-42B9-890E-E0797BFF8D54}" srcOrd="0" destOrd="0" presId="urn:microsoft.com/office/officeart/2005/8/layout/hierarchy4"/>
    <dgm:cxn modelId="{BBB8C24B-9BD2-4AFD-8BA4-5764BFB1F954}" type="presParOf" srcId="{98C37299-9D39-45BE-869B-6E0A3BDCC6FC}" destId="{08126445-36DF-4677-B383-DA920ADA1BB8}" srcOrd="1" destOrd="0" presId="urn:microsoft.com/office/officeart/2005/8/layout/hierarchy4"/>
    <dgm:cxn modelId="{7532C4E5-A938-4ADC-8B09-114D0ACED481}" type="presParOf" srcId="{FB75BAB4-0E36-4AAF-839A-1B1CE30B4E8B}" destId="{D1AEA71F-CA7E-4CE9-ACB7-20A82E1A71DB}" srcOrd="1" destOrd="0" presId="urn:microsoft.com/office/officeart/2005/8/layout/hierarchy4"/>
    <dgm:cxn modelId="{691AF58A-BDD2-4221-9009-5726FCBDB942}" type="presParOf" srcId="{FB75BAB4-0E36-4AAF-839A-1B1CE30B4E8B}" destId="{13E2DC99-E10D-4D5B-8344-BC53F2E340AD}" srcOrd="2" destOrd="0" presId="urn:microsoft.com/office/officeart/2005/8/layout/hierarchy4"/>
    <dgm:cxn modelId="{97B3F5B8-08B0-41EB-BDB4-15D0EDD49BEA}" type="presParOf" srcId="{13E2DC99-E10D-4D5B-8344-BC53F2E340AD}" destId="{683A8C0F-F576-4711-AE83-239F65E69A4E}" srcOrd="0" destOrd="0" presId="urn:microsoft.com/office/officeart/2005/8/layout/hierarchy4"/>
    <dgm:cxn modelId="{D52A0EDD-7A4C-4932-9DC9-BE1849B9B88E}" type="presParOf" srcId="{13E2DC99-E10D-4D5B-8344-BC53F2E340AD}" destId="{05D220A4-2AAD-4308-A0E6-A81F8364DD0E}" srcOrd="1" destOrd="0" presId="urn:microsoft.com/office/officeart/2005/8/layout/hierarchy4"/>
    <dgm:cxn modelId="{26B08304-5996-4445-BA4A-183D316ED462}" type="presParOf" srcId="{B07D5FA9-4825-4A66-BF08-B3DB3ABDD7E6}" destId="{4EDEF8F5-6000-4121-9F3D-203427F4B248}" srcOrd="1" destOrd="0" presId="urn:microsoft.com/office/officeart/2005/8/layout/hierarchy4"/>
    <dgm:cxn modelId="{B6877CFA-DB4A-4A2E-B172-D6758AD0B0F1}" type="presParOf" srcId="{B07D5FA9-4825-4A66-BF08-B3DB3ABDD7E6}" destId="{24BB1A15-0C8E-4333-86BC-A27B44DBA7F6}" srcOrd="2" destOrd="0" presId="urn:microsoft.com/office/officeart/2005/8/layout/hierarchy4"/>
    <dgm:cxn modelId="{BA56712B-DB45-4C83-AF41-0174604C2D23}" type="presParOf" srcId="{24BB1A15-0C8E-4333-86BC-A27B44DBA7F6}" destId="{F4A806F2-37B0-4EFA-A65F-6D6CF5D3D58B}" srcOrd="0" destOrd="0" presId="urn:microsoft.com/office/officeart/2005/8/layout/hierarchy4"/>
    <dgm:cxn modelId="{4C4B8E23-5E69-4A2A-A6DC-4283798801D2}" type="presParOf" srcId="{24BB1A15-0C8E-4333-86BC-A27B44DBA7F6}" destId="{A5818E8A-0CD3-4710-82DD-304961242AAA}" srcOrd="1" destOrd="0" presId="urn:microsoft.com/office/officeart/2005/8/layout/hierarchy4"/>
    <dgm:cxn modelId="{25D2BF3A-2B0D-40AE-B42B-5D7A781DFA0A}" type="presParOf" srcId="{24BB1A15-0C8E-4333-86BC-A27B44DBA7F6}" destId="{715E37CF-AA44-4B8B-A83E-2E9F8B3886CF}" srcOrd="2" destOrd="0" presId="urn:microsoft.com/office/officeart/2005/8/layout/hierarchy4"/>
    <dgm:cxn modelId="{F1B7AED4-DB5D-4839-B8D9-3D0DBCE7469B}" type="presParOf" srcId="{715E37CF-AA44-4B8B-A83E-2E9F8B3886CF}" destId="{3FA77712-E10B-4D98-9743-11D42501BE72}" srcOrd="0" destOrd="0" presId="urn:microsoft.com/office/officeart/2005/8/layout/hierarchy4"/>
    <dgm:cxn modelId="{AC5FD1F0-47A5-46F1-A930-F1985FE0D453}" type="presParOf" srcId="{3FA77712-E10B-4D98-9743-11D42501BE72}" destId="{4199B044-E769-4083-8CBC-FCBD7047A37C}" srcOrd="0" destOrd="0" presId="urn:microsoft.com/office/officeart/2005/8/layout/hierarchy4"/>
    <dgm:cxn modelId="{9AECD9D3-CE40-468E-98DC-E97A8BFC0D32}" type="presParOf" srcId="{3FA77712-E10B-4D98-9743-11D42501BE72}" destId="{55E9FB04-3636-4355-9623-DEA3D8EDAF2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2C7C912-501F-4952-96D0-B2D882A3C49E}" type="doc">
      <dgm:prSet loTypeId="urn:microsoft.com/office/officeart/2008/layout/HorizontalMultiLevelHierarchy" loCatId="hierarchy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D872609-2E1D-4546-BBCF-FDD512645798}">
      <dgm:prSet phldrT="[Текст]"/>
      <dgm:spPr/>
      <dgm:t>
        <a:bodyPr>
          <a:prstTxWarp prst="textCanUp">
            <a:avLst/>
          </a:prstTxWarp>
        </a:bodyPr>
        <a:lstStyle/>
        <a:p>
          <a:r>
            <a:rPr lang="ru-RU" dirty="0" smtClean="0">
              <a:solidFill>
                <a:srgbClr val="7030A0"/>
              </a:solidFill>
              <a:latin typeface="Cambria" pitchFamily="18" charset="0"/>
            </a:rPr>
            <a:t>Финансирование по подпрограммам:</a:t>
          </a:r>
          <a:endParaRPr lang="ru-RU" dirty="0">
            <a:solidFill>
              <a:srgbClr val="7030A0"/>
            </a:solidFill>
            <a:latin typeface="Cambria" pitchFamily="18" charset="0"/>
          </a:endParaRPr>
        </a:p>
      </dgm:t>
    </dgm:pt>
    <dgm:pt modelId="{5D56C237-8DBE-45A1-B219-1AD6BE1E268F}" type="parTrans" cxnId="{F5D7C6AE-B881-4B3A-9C5E-08875B8F46B7}">
      <dgm:prSet/>
      <dgm:spPr/>
      <dgm:t>
        <a:bodyPr/>
        <a:lstStyle/>
        <a:p>
          <a:endParaRPr lang="ru-RU"/>
        </a:p>
      </dgm:t>
    </dgm:pt>
    <dgm:pt modelId="{25008070-929B-47A5-980B-892E230DF38A}" type="sibTrans" cxnId="{F5D7C6AE-B881-4B3A-9C5E-08875B8F46B7}">
      <dgm:prSet/>
      <dgm:spPr/>
      <dgm:t>
        <a:bodyPr/>
        <a:lstStyle/>
        <a:p>
          <a:endParaRPr lang="ru-RU"/>
        </a:p>
      </dgm:t>
    </dgm:pt>
    <dgm:pt modelId="{E640CD26-70F0-4756-9BB0-AC3E1C4AE102}">
      <dgm:prSet phldrT="[Текст]" custT="1"/>
      <dgm:spPr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</dgm:spPr>
      <dgm:t>
        <a:bodyPr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r>
            <a:rPr lang="ru-RU" sz="1400" b="1" cap="none" spc="0" dirty="0" smtClean="0">
              <a:ln w="1905"/>
              <a:solidFill>
                <a:schemeClr val="bg2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  <a:ea typeface="Batang" pitchFamily="18" charset="-127"/>
            </a:rPr>
            <a:t>«Переселение граждан, проживающих на территории Бодайбинского муниципального образования, из аварийного жилищного фонда, признанного непригодным для проживания»</a:t>
          </a:r>
          <a:endParaRPr lang="ru-RU" sz="1400" b="1" cap="all" spc="0" dirty="0">
            <a:ln/>
            <a:solidFill>
              <a:schemeClr val="bg2">
                <a:lumMod val="10000"/>
              </a:schemeClr>
            </a:solidFill>
            <a:effectLst>
              <a:outerShdw blurRad="19685" dist="12700" dir="5400000" algn="tl" rotWithShape="0">
                <a:schemeClr val="accent1">
                  <a:satMod val="130000"/>
                  <a:alpha val="60000"/>
                </a:schemeClr>
              </a:outerShdw>
              <a:reflection blurRad="10000" stA="55000" endPos="48000" dist="500" dir="5400000" sy="-100000" algn="bl" rotWithShape="0"/>
            </a:effectLst>
            <a:latin typeface="Cambria" pitchFamily="18" charset="0"/>
            <a:ea typeface="Batang" pitchFamily="18" charset="-127"/>
          </a:endParaRPr>
        </a:p>
      </dgm:t>
    </dgm:pt>
    <dgm:pt modelId="{701E0AB3-8315-4192-B3B8-B507ACFABC6B}" type="parTrans" cxnId="{954F06FB-22C1-4950-8547-952D8E63A5C1}">
      <dgm:prSet/>
      <dgm:spPr/>
      <dgm:t>
        <a:bodyPr/>
        <a:lstStyle/>
        <a:p>
          <a:endParaRPr lang="ru-RU"/>
        </a:p>
      </dgm:t>
    </dgm:pt>
    <dgm:pt modelId="{E09BD91D-F64F-4497-B4EF-C34B73E29976}" type="sibTrans" cxnId="{954F06FB-22C1-4950-8547-952D8E63A5C1}">
      <dgm:prSet/>
      <dgm:spPr/>
      <dgm:t>
        <a:bodyPr/>
        <a:lstStyle/>
        <a:p>
          <a:endParaRPr lang="ru-RU"/>
        </a:p>
      </dgm:t>
    </dgm:pt>
    <dgm:pt modelId="{31F19759-5D99-4158-A6FA-DA82AA8D95BF}">
      <dgm:prSet phldrT="[Текст]" custT="1"/>
      <dgm:spPr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</dgm:spPr>
      <dgm:t>
        <a:bodyPr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 prstMaterial="softEdge">
            <a:bevelT w="29210" h="16510"/>
            <a:contourClr>
              <a:schemeClr val="accent4">
                <a:alpha val="95000"/>
              </a:schemeClr>
            </a:contourClr>
          </a:sp3d>
        </a:bodyPr>
        <a:lstStyle/>
        <a:p>
          <a:r>
            <a:rPr lang="ru-RU" sz="1400" b="1" cap="none" spc="0" dirty="0" smtClean="0">
              <a:ln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Cambria" pitchFamily="18" charset="0"/>
            </a:rPr>
            <a:t>«Переселение граждан из аварийного жилищного фонда </a:t>
          </a:r>
        </a:p>
        <a:p>
          <a:r>
            <a:rPr lang="ru-RU" sz="1400" b="1" cap="none" spc="0" dirty="0" smtClean="0">
              <a:ln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Cambria" pitchFamily="18" charset="0"/>
            </a:rPr>
            <a:t>г. Бодайбо»</a:t>
          </a:r>
          <a:endParaRPr lang="ru-RU" sz="1400" b="1" cap="none" spc="0" dirty="0">
            <a:ln>
              <a:prstDash val="solid"/>
            </a:ln>
            <a:solidFill>
              <a:schemeClr val="tx2">
                <a:lumMod val="50000"/>
              </a:schemeClr>
            </a:solidFill>
            <a:effectLst>
              <a:outerShdw blurRad="88000" dist="50800" dir="5040000" algn="tl">
                <a:schemeClr val="accent4">
                  <a:tint val="80000"/>
                  <a:satMod val="250000"/>
                  <a:alpha val="45000"/>
                </a:schemeClr>
              </a:outerShdw>
            </a:effectLst>
            <a:latin typeface="Cambria" pitchFamily="18" charset="0"/>
          </a:endParaRPr>
        </a:p>
      </dgm:t>
    </dgm:pt>
    <dgm:pt modelId="{8353CC29-FF31-4FAC-B446-EAB03D57FDB6}" type="parTrans" cxnId="{3F2DC9FE-19AE-40BE-9793-6CFF2E7E48CD}">
      <dgm:prSet/>
      <dgm:spPr/>
      <dgm:t>
        <a:bodyPr/>
        <a:lstStyle/>
        <a:p>
          <a:endParaRPr lang="ru-RU"/>
        </a:p>
      </dgm:t>
    </dgm:pt>
    <dgm:pt modelId="{E70B2FD9-0118-42D8-B942-F7AE1A2FA004}" type="sibTrans" cxnId="{3F2DC9FE-19AE-40BE-9793-6CFF2E7E48CD}">
      <dgm:prSet/>
      <dgm:spPr/>
      <dgm:t>
        <a:bodyPr/>
        <a:lstStyle/>
        <a:p>
          <a:endParaRPr lang="ru-RU"/>
        </a:p>
      </dgm:t>
    </dgm:pt>
    <dgm:pt modelId="{9626FE7C-A807-45EE-9ABD-17C77D16B3B0}" type="pres">
      <dgm:prSet presAssocID="{A2C7C912-501F-4952-96D0-B2D882A3C49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B8D656-3829-4318-825D-4A452936758C}" type="pres">
      <dgm:prSet presAssocID="{AD872609-2E1D-4546-BBCF-FDD512645798}" presName="root1" presStyleCnt="0"/>
      <dgm:spPr/>
    </dgm:pt>
    <dgm:pt modelId="{386688B1-C4BD-4E15-AB33-11F1CC9098C8}" type="pres">
      <dgm:prSet presAssocID="{AD872609-2E1D-4546-BBCF-FDD512645798}" presName="LevelOneTextNode" presStyleLbl="node0" presStyleIdx="0" presStyleCnt="1" custScaleY="84437" custLinFactNeighborX="-60826" custLinFactNeighborY="-3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30B4B31-B2D7-4FA2-BF78-2309F2214611}" type="pres">
      <dgm:prSet presAssocID="{AD872609-2E1D-4546-BBCF-FDD512645798}" presName="level2hierChild" presStyleCnt="0"/>
      <dgm:spPr/>
    </dgm:pt>
    <dgm:pt modelId="{89EDF133-0B1E-4B48-A122-7376BF6C1CB5}" type="pres">
      <dgm:prSet presAssocID="{701E0AB3-8315-4192-B3B8-B507ACFABC6B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3603F879-5FAE-4B00-99CD-81BE3D59B181}" type="pres">
      <dgm:prSet presAssocID="{701E0AB3-8315-4192-B3B8-B507ACFABC6B}" presName="connTx" presStyleLbl="parChTrans1D2" presStyleIdx="0" presStyleCnt="2"/>
      <dgm:spPr/>
      <dgm:t>
        <a:bodyPr/>
        <a:lstStyle/>
        <a:p>
          <a:endParaRPr lang="ru-RU"/>
        </a:p>
      </dgm:t>
    </dgm:pt>
    <dgm:pt modelId="{EE901F4A-60D6-4104-98FB-DBB3735EDFD8}" type="pres">
      <dgm:prSet presAssocID="{E640CD26-70F0-4756-9BB0-AC3E1C4AE102}" presName="root2" presStyleCnt="0"/>
      <dgm:spPr/>
    </dgm:pt>
    <dgm:pt modelId="{073AF32A-520E-4B5F-984A-B2106F6F86CB}" type="pres">
      <dgm:prSet presAssocID="{E640CD26-70F0-4756-9BB0-AC3E1C4AE102}" presName="LevelTwoTextNode" presStyleLbl="node2" presStyleIdx="0" presStyleCnt="2" custScaleX="207317" custScaleY="137374" custLinFactNeighborX="-24015" custLinFactNeighborY="-716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F773B49-B0E7-41C8-B214-DA4C0D63DF5D}" type="pres">
      <dgm:prSet presAssocID="{E640CD26-70F0-4756-9BB0-AC3E1C4AE102}" presName="level3hierChild" presStyleCnt="0"/>
      <dgm:spPr/>
    </dgm:pt>
    <dgm:pt modelId="{83E54652-69DC-4340-843C-74DCCB241DC5}" type="pres">
      <dgm:prSet presAssocID="{8353CC29-FF31-4FAC-B446-EAB03D57FDB6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19013427-C8D3-4E34-AF6F-B41FF4222A90}" type="pres">
      <dgm:prSet presAssocID="{8353CC29-FF31-4FAC-B446-EAB03D57FDB6}" presName="connTx" presStyleLbl="parChTrans1D2" presStyleIdx="1" presStyleCnt="2"/>
      <dgm:spPr/>
      <dgm:t>
        <a:bodyPr/>
        <a:lstStyle/>
        <a:p>
          <a:endParaRPr lang="ru-RU"/>
        </a:p>
      </dgm:t>
    </dgm:pt>
    <dgm:pt modelId="{D29ECB8F-37B3-4697-A79A-865B9A0CF5D5}" type="pres">
      <dgm:prSet presAssocID="{31F19759-5D99-4158-A6FA-DA82AA8D95BF}" presName="root2" presStyleCnt="0"/>
      <dgm:spPr/>
    </dgm:pt>
    <dgm:pt modelId="{1C662706-72CE-4500-A2AC-575717EE0C14}" type="pres">
      <dgm:prSet presAssocID="{31F19759-5D99-4158-A6FA-DA82AA8D95BF}" presName="LevelTwoTextNode" presStyleLbl="node2" presStyleIdx="1" presStyleCnt="2" custScaleX="208251" custScaleY="137374" custLinFactNeighborX="-24015" custLinFactNeighborY="31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A7E666-4512-4C1F-8071-89E20B8831B6}" type="pres">
      <dgm:prSet presAssocID="{31F19759-5D99-4158-A6FA-DA82AA8D95BF}" presName="level3hierChild" presStyleCnt="0"/>
      <dgm:spPr/>
    </dgm:pt>
  </dgm:ptLst>
  <dgm:cxnLst>
    <dgm:cxn modelId="{3F2DC9FE-19AE-40BE-9793-6CFF2E7E48CD}" srcId="{AD872609-2E1D-4546-BBCF-FDD512645798}" destId="{31F19759-5D99-4158-A6FA-DA82AA8D95BF}" srcOrd="1" destOrd="0" parTransId="{8353CC29-FF31-4FAC-B446-EAB03D57FDB6}" sibTransId="{E70B2FD9-0118-42D8-B942-F7AE1A2FA004}"/>
    <dgm:cxn modelId="{1171CC89-3DCB-4644-AC52-31BB52FB0172}" type="presOf" srcId="{A2C7C912-501F-4952-96D0-B2D882A3C49E}" destId="{9626FE7C-A807-45EE-9ABD-17C77D16B3B0}" srcOrd="0" destOrd="0" presId="urn:microsoft.com/office/officeart/2008/layout/HorizontalMultiLevelHierarchy"/>
    <dgm:cxn modelId="{6979BB04-8264-4C90-9D82-5BF1ED916E8C}" type="presOf" srcId="{701E0AB3-8315-4192-B3B8-B507ACFABC6B}" destId="{3603F879-5FAE-4B00-99CD-81BE3D59B181}" srcOrd="1" destOrd="0" presId="urn:microsoft.com/office/officeart/2008/layout/HorizontalMultiLevelHierarchy"/>
    <dgm:cxn modelId="{954F06FB-22C1-4950-8547-952D8E63A5C1}" srcId="{AD872609-2E1D-4546-BBCF-FDD512645798}" destId="{E640CD26-70F0-4756-9BB0-AC3E1C4AE102}" srcOrd="0" destOrd="0" parTransId="{701E0AB3-8315-4192-B3B8-B507ACFABC6B}" sibTransId="{E09BD91D-F64F-4497-B4EF-C34B73E29976}"/>
    <dgm:cxn modelId="{46696054-9AA6-4720-8660-768E6719043E}" type="presOf" srcId="{8353CC29-FF31-4FAC-B446-EAB03D57FDB6}" destId="{83E54652-69DC-4340-843C-74DCCB241DC5}" srcOrd="0" destOrd="0" presId="urn:microsoft.com/office/officeart/2008/layout/HorizontalMultiLevelHierarchy"/>
    <dgm:cxn modelId="{F5D7C6AE-B881-4B3A-9C5E-08875B8F46B7}" srcId="{A2C7C912-501F-4952-96D0-B2D882A3C49E}" destId="{AD872609-2E1D-4546-BBCF-FDD512645798}" srcOrd="0" destOrd="0" parTransId="{5D56C237-8DBE-45A1-B219-1AD6BE1E268F}" sibTransId="{25008070-929B-47A5-980B-892E230DF38A}"/>
    <dgm:cxn modelId="{049F3DB1-6B28-4599-97C1-3EC0AE41321C}" type="presOf" srcId="{31F19759-5D99-4158-A6FA-DA82AA8D95BF}" destId="{1C662706-72CE-4500-A2AC-575717EE0C14}" srcOrd="0" destOrd="0" presId="urn:microsoft.com/office/officeart/2008/layout/HorizontalMultiLevelHierarchy"/>
    <dgm:cxn modelId="{807AF46D-9F4C-497C-A26A-DE1B6E35D8ED}" type="presOf" srcId="{E640CD26-70F0-4756-9BB0-AC3E1C4AE102}" destId="{073AF32A-520E-4B5F-984A-B2106F6F86CB}" srcOrd="0" destOrd="0" presId="urn:microsoft.com/office/officeart/2008/layout/HorizontalMultiLevelHierarchy"/>
    <dgm:cxn modelId="{CA934E3A-0973-4A3B-BE22-BCDD843778D0}" type="presOf" srcId="{701E0AB3-8315-4192-B3B8-B507ACFABC6B}" destId="{89EDF133-0B1E-4B48-A122-7376BF6C1CB5}" srcOrd="0" destOrd="0" presId="urn:microsoft.com/office/officeart/2008/layout/HorizontalMultiLevelHierarchy"/>
    <dgm:cxn modelId="{32431F94-1C1B-4235-85BC-2C74E12154A6}" type="presOf" srcId="{8353CC29-FF31-4FAC-B446-EAB03D57FDB6}" destId="{19013427-C8D3-4E34-AF6F-B41FF4222A90}" srcOrd="1" destOrd="0" presId="urn:microsoft.com/office/officeart/2008/layout/HorizontalMultiLevelHierarchy"/>
    <dgm:cxn modelId="{B9C8D8D0-F17D-4871-80E1-FC1629C78488}" type="presOf" srcId="{AD872609-2E1D-4546-BBCF-FDD512645798}" destId="{386688B1-C4BD-4E15-AB33-11F1CC9098C8}" srcOrd="0" destOrd="0" presId="urn:microsoft.com/office/officeart/2008/layout/HorizontalMultiLevelHierarchy"/>
    <dgm:cxn modelId="{5910901A-C9BF-43D4-9283-F14C433ED3C5}" type="presParOf" srcId="{9626FE7C-A807-45EE-9ABD-17C77D16B3B0}" destId="{BDB8D656-3829-4318-825D-4A452936758C}" srcOrd="0" destOrd="0" presId="urn:microsoft.com/office/officeart/2008/layout/HorizontalMultiLevelHierarchy"/>
    <dgm:cxn modelId="{AE314A85-653A-45AB-A570-A6A9A8923703}" type="presParOf" srcId="{BDB8D656-3829-4318-825D-4A452936758C}" destId="{386688B1-C4BD-4E15-AB33-11F1CC9098C8}" srcOrd="0" destOrd="0" presId="urn:microsoft.com/office/officeart/2008/layout/HorizontalMultiLevelHierarchy"/>
    <dgm:cxn modelId="{3F033FF4-57D4-43A4-BCA7-44DB01E8FA69}" type="presParOf" srcId="{BDB8D656-3829-4318-825D-4A452936758C}" destId="{D30B4B31-B2D7-4FA2-BF78-2309F2214611}" srcOrd="1" destOrd="0" presId="urn:microsoft.com/office/officeart/2008/layout/HorizontalMultiLevelHierarchy"/>
    <dgm:cxn modelId="{0025571F-E23F-44D1-AE0C-ED66F2FE8D86}" type="presParOf" srcId="{D30B4B31-B2D7-4FA2-BF78-2309F2214611}" destId="{89EDF133-0B1E-4B48-A122-7376BF6C1CB5}" srcOrd="0" destOrd="0" presId="urn:microsoft.com/office/officeart/2008/layout/HorizontalMultiLevelHierarchy"/>
    <dgm:cxn modelId="{FC2078AA-862D-4619-A0F5-26B8EBA0E7FF}" type="presParOf" srcId="{89EDF133-0B1E-4B48-A122-7376BF6C1CB5}" destId="{3603F879-5FAE-4B00-99CD-81BE3D59B181}" srcOrd="0" destOrd="0" presId="urn:microsoft.com/office/officeart/2008/layout/HorizontalMultiLevelHierarchy"/>
    <dgm:cxn modelId="{A34BE9DB-63EB-4DDF-A450-1F4468DA5BA5}" type="presParOf" srcId="{D30B4B31-B2D7-4FA2-BF78-2309F2214611}" destId="{EE901F4A-60D6-4104-98FB-DBB3735EDFD8}" srcOrd="1" destOrd="0" presId="urn:microsoft.com/office/officeart/2008/layout/HorizontalMultiLevelHierarchy"/>
    <dgm:cxn modelId="{EC87F215-1B57-483E-8D0E-0BC96107E062}" type="presParOf" srcId="{EE901F4A-60D6-4104-98FB-DBB3735EDFD8}" destId="{073AF32A-520E-4B5F-984A-B2106F6F86CB}" srcOrd="0" destOrd="0" presId="urn:microsoft.com/office/officeart/2008/layout/HorizontalMultiLevelHierarchy"/>
    <dgm:cxn modelId="{6423AAB9-54E9-494A-9E13-B1B732134DC7}" type="presParOf" srcId="{EE901F4A-60D6-4104-98FB-DBB3735EDFD8}" destId="{FF773B49-B0E7-41C8-B214-DA4C0D63DF5D}" srcOrd="1" destOrd="0" presId="urn:microsoft.com/office/officeart/2008/layout/HorizontalMultiLevelHierarchy"/>
    <dgm:cxn modelId="{ADE84926-DA06-4E9D-8B81-96549AC7AFE2}" type="presParOf" srcId="{D30B4B31-B2D7-4FA2-BF78-2309F2214611}" destId="{83E54652-69DC-4340-843C-74DCCB241DC5}" srcOrd="2" destOrd="0" presId="urn:microsoft.com/office/officeart/2008/layout/HorizontalMultiLevelHierarchy"/>
    <dgm:cxn modelId="{60BE66B6-BE6C-423E-B3D5-1AA8AD2E76EF}" type="presParOf" srcId="{83E54652-69DC-4340-843C-74DCCB241DC5}" destId="{19013427-C8D3-4E34-AF6F-B41FF4222A90}" srcOrd="0" destOrd="0" presId="urn:microsoft.com/office/officeart/2008/layout/HorizontalMultiLevelHierarchy"/>
    <dgm:cxn modelId="{66A2ECFA-72EE-49A7-81EA-2A44B752E9DF}" type="presParOf" srcId="{D30B4B31-B2D7-4FA2-BF78-2309F2214611}" destId="{D29ECB8F-37B3-4697-A79A-865B9A0CF5D5}" srcOrd="3" destOrd="0" presId="urn:microsoft.com/office/officeart/2008/layout/HorizontalMultiLevelHierarchy"/>
    <dgm:cxn modelId="{DCF64EC0-B29A-4D2A-979C-5475A93B2012}" type="presParOf" srcId="{D29ECB8F-37B3-4697-A79A-865B9A0CF5D5}" destId="{1C662706-72CE-4500-A2AC-575717EE0C14}" srcOrd="0" destOrd="0" presId="urn:microsoft.com/office/officeart/2008/layout/HorizontalMultiLevelHierarchy"/>
    <dgm:cxn modelId="{A46A8806-B865-407C-A3B8-160CB7A7CA1F}" type="presParOf" srcId="{D29ECB8F-37B3-4697-A79A-865B9A0CF5D5}" destId="{DEA7E666-4512-4C1F-8071-89E20B8831B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4CBCE73-0321-4F91-B9F7-317EACFCE1A6}" type="doc">
      <dgm:prSet loTypeId="urn:microsoft.com/office/officeart/2005/8/layout/process2" loCatId="process" qsTypeId="urn:microsoft.com/office/officeart/2005/8/quickstyle/simple5" qsCatId="simple" csTypeId="urn:microsoft.com/office/officeart/2005/8/colors/colorful4" csCatId="colorful" phldr="1"/>
      <dgm:spPr/>
    </dgm:pt>
    <dgm:pt modelId="{DB8452EE-BDF9-462D-9766-ABCDAA69C1F1}">
      <dgm:prSet phldrT="[Текст]" custT="1"/>
      <dgm:spPr/>
      <dgm:t>
        <a:bodyPr>
          <a:prstTxWarp prst="textDeflate">
            <a:avLst/>
          </a:prstTxWarp>
        </a:bodyPr>
        <a:lstStyle/>
        <a:p>
          <a:r>
            <a:rPr lang="ru-RU" sz="1100" dirty="0" smtClean="0">
              <a:solidFill>
                <a:schemeClr val="tx1"/>
              </a:solidFill>
              <a:latin typeface="Cambria" pitchFamily="18" charset="0"/>
            </a:rPr>
            <a:t>Задача программы</a:t>
          </a:r>
          <a:r>
            <a:rPr lang="ru-RU" sz="1600" dirty="0" smtClean="0">
              <a:solidFill>
                <a:schemeClr val="tx1"/>
              </a:solidFill>
              <a:latin typeface="Cambria" pitchFamily="18" charset="0"/>
            </a:rPr>
            <a:t>:</a:t>
          </a:r>
          <a:endParaRPr lang="ru-RU" sz="1600" dirty="0">
            <a:solidFill>
              <a:schemeClr val="tx1"/>
            </a:solidFill>
            <a:latin typeface="Cambria" pitchFamily="18" charset="0"/>
          </a:endParaRPr>
        </a:p>
      </dgm:t>
    </dgm:pt>
    <dgm:pt modelId="{CF736E3C-E7DB-4878-BC17-CD15BCC149B1}" type="parTrans" cxnId="{7BCD1DCD-8671-4B45-A4B2-EA33E06ABA7D}">
      <dgm:prSet/>
      <dgm:spPr/>
      <dgm:t>
        <a:bodyPr/>
        <a:lstStyle/>
        <a:p>
          <a:endParaRPr lang="ru-RU"/>
        </a:p>
      </dgm:t>
    </dgm:pt>
    <dgm:pt modelId="{DE6411CB-BC6A-47DC-825E-1AB43AC3A3F9}" type="sibTrans" cxnId="{7BCD1DCD-8671-4B45-A4B2-EA33E06ABA7D}">
      <dgm:prSet/>
      <dgm:spPr/>
      <dgm:t>
        <a:bodyPr/>
        <a:lstStyle/>
        <a:p>
          <a:endParaRPr lang="ru-RU"/>
        </a:p>
      </dgm:t>
    </dgm:pt>
    <dgm:pt modelId="{4AE56498-C63B-41B8-80CC-30650331FE2D}">
      <dgm:prSet phldrT="[Текст]" custT="1"/>
      <dgm:spPr/>
      <dgm:t>
        <a:bodyPr/>
        <a:lstStyle/>
        <a:p>
          <a:r>
            <a:rPr lang="ru-RU" sz="1600" b="0" i="1" dirty="0" smtClean="0">
              <a:solidFill>
                <a:schemeClr val="tx1"/>
              </a:solidFill>
              <a:latin typeface="Cambria" pitchFamily="18" charset="0"/>
            </a:rPr>
            <a:t>Обеспечение жильем граждан, проживающих в жилых помещениях, признанных непригодными для проживания, расположенных в зоне БАМ</a:t>
          </a:r>
          <a:endParaRPr lang="ru-RU" sz="1600" b="0" i="1" dirty="0">
            <a:solidFill>
              <a:schemeClr val="tx1"/>
            </a:solidFill>
            <a:latin typeface="Cambria" pitchFamily="18" charset="0"/>
          </a:endParaRPr>
        </a:p>
      </dgm:t>
    </dgm:pt>
    <dgm:pt modelId="{32ADB1F8-A791-4296-910B-6834A3A4B022}" type="parTrans" cxnId="{0D5AB5B4-EE1E-4DC4-B301-3001DE71CB53}">
      <dgm:prSet/>
      <dgm:spPr/>
      <dgm:t>
        <a:bodyPr/>
        <a:lstStyle/>
        <a:p>
          <a:endParaRPr lang="ru-RU"/>
        </a:p>
      </dgm:t>
    </dgm:pt>
    <dgm:pt modelId="{479D982E-B5C7-440D-8B9B-701EA5C20CD8}" type="sibTrans" cxnId="{0D5AB5B4-EE1E-4DC4-B301-3001DE71CB53}">
      <dgm:prSet/>
      <dgm:spPr/>
      <dgm:t>
        <a:bodyPr/>
        <a:lstStyle/>
        <a:p>
          <a:endParaRPr lang="ru-RU"/>
        </a:p>
      </dgm:t>
    </dgm:pt>
    <dgm:pt modelId="{9170998B-A270-44F3-8178-73E28D1723E0}" type="pres">
      <dgm:prSet presAssocID="{54CBCE73-0321-4F91-B9F7-317EACFCE1A6}" presName="linearFlow" presStyleCnt="0">
        <dgm:presLayoutVars>
          <dgm:resizeHandles val="exact"/>
        </dgm:presLayoutVars>
      </dgm:prSet>
      <dgm:spPr/>
    </dgm:pt>
    <dgm:pt modelId="{60B422B5-C69E-45C2-881D-FAC5DF59C52B}" type="pres">
      <dgm:prSet presAssocID="{DB8452EE-BDF9-462D-9766-ABCDAA69C1F1}" presName="node" presStyleLbl="node1" presStyleIdx="0" presStyleCnt="2" custScaleX="292306" custScaleY="51518" custLinFactNeighborX="0" custLinFactNeighborY="27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125CB1-CD2A-498E-89B9-04189C2573CD}" type="pres">
      <dgm:prSet presAssocID="{DE6411CB-BC6A-47DC-825E-1AB43AC3A3F9}" presName="sibTrans" presStyleLbl="sibTrans2D1" presStyleIdx="0" presStyleCnt="1" custFlipHor="1" custScaleX="151694" custLinFactNeighborX="31739" custLinFactNeighborY="-2914"/>
      <dgm:spPr/>
      <dgm:t>
        <a:bodyPr/>
        <a:lstStyle/>
        <a:p>
          <a:endParaRPr lang="ru-RU"/>
        </a:p>
      </dgm:t>
    </dgm:pt>
    <dgm:pt modelId="{AED83BE2-3D6C-4166-9D3B-3652E8221AEF}" type="pres">
      <dgm:prSet presAssocID="{DE6411CB-BC6A-47DC-825E-1AB43AC3A3F9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2154C350-9529-4C5F-9982-C9C7D40A7893}" type="pres">
      <dgm:prSet presAssocID="{4AE56498-C63B-41B8-80CC-30650331FE2D}" presName="node" presStyleLbl="node1" presStyleIdx="1" presStyleCnt="2" custScaleX="292306" custScaleY="79611" custLinFactNeighborX="-579" custLinFactNeighborY="-619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AE55B4-40BD-4FBA-988F-857D60DB07A9}" type="presOf" srcId="{DE6411CB-BC6A-47DC-825E-1AB43AC3A3F9}" destId="{A4125CB1-CD2A-498E-89B9-04189C2573CD}" srcOrd="0" destOrd="0" presId="urn:microsoft.com/office/officeart/2005/8/layout/process2"/>
    <dgm:cxn modelId="{7BCD1DCD-8671-4B45-A4B2-EA33E06ABA7D}" srcId="{54CBCE73-0321-4F91-B9F7-317EACFCE1A6}" destId="{DB8452EE-BDF9-462D-9766-ABCDAA69C1F1}" srcOrd="0" destOrd="0" parTransId="{CF736E3C-E7DB-4878-BC17-CD15BCC149B1}" sibTransId="{DE6411CB-BC6A-47DC-825E-1AB43AC3A3F9}"/>
    <dgm:cxn modelId="{A74FC6F3-5FD9-4AC6-AA5B-E174186A4223}" type="presOf" srcId="{54CBCE73-0321-4F91-B9F7-317EACFCE1A6}" destId="{9170998B-A270-44F3-8178-73E28D1723E0}" srcOrd="0" destOrd="0" presId="urn:microsoft.com/office/officeart/2005/8/layout/process2"/>
    <dgm:cxn modelId="{01A7B5CE-30F3-43C4-AD3C-AA32DB2D9AB1}" type="presOf" srcId="{DE6411CB-BC6A-47DC-825E-1AB43AC3A3F9}" destId="{AED83BE2-3D6C-4166-9D3B-3652E8221AEF}" srcOrd="1" destOrd="0" presId="urn:microsoft.com/office/officeart/2005/8/layout/process2"/>
    <dgm:cxn modelId="{0D5AB5B4-EE1E-4DC4-B301-3001DE71CB53}" srcId="{54CBCE73-0321-4F91-B9F7-317EACFCE1A6}" destId="{4AE56498-C63B-41B8-80CC-30650331FE2D}" srcOrd="1" destOrd="0" parTransId="{32ADB1F8-A791-4296-910B-6834A3A4B022}" sibTransId="{479D982E-B5C7-440D-8B9B-701EA5C20CD8}"/>
    <dgm:cxn modelId="{DEE1929D-9355-4454-8D0A-ED5AF668F4B7}" type="presOf" srcId="{DB8452EE-BDF9-462D-9766-ABCDAA69C1F1}" destId="{60B422B5-C69E-45C2-881D-FAC5DF59C52B}" srcOrd="0" destOrd="0" presId="urn:microsoft.com/office/officeart/2005/8/layout/process2"/>
    <dgm:cxn modelId="{063F2227-E6F2-4A3E-A5E2-5D6FE2770D82}" type="presOf" srcId="{4AE56498-C63B-41B8-80CC-30650331FE2D}" destId="{2154C350-9529-4C5F-9982-C9C7D40A7893}" srcOrd="0" destOrd="0" presId="urn:microsoft.com/office/officeart/2005/8/layout/process2"/>
    <dgm:cxn modelId="{B40F3381-7D58-477E-903B-9CE9A4C539AF}" type="presParOf" srcId="{9170998B-A270-44F3-8178-73E28D1723E0}" destId="{60B422B5-C69E-45C2-881D-FAC5DF59C52B}" srcOrd="0" destOrd="0" presId="urn:microsoft.com/office/officeart/2005/8/layout/process2"/>
    <dgm:cxn modelId="{0403DF5A-98F2-4AB9-B66F-D23EE048485B}" type="presParOf" srcId="{9170998B-A270-44F3-8178-73E28D1723E0}" destId="{A4125CB1-CD2A-498E-89B9-04189C2573CD}" srcOrd="1" destOrd="0" presId="urn:microsoft.com/office/officeart/2005/8/layout/process2"/>
    <dgm:cxn modelId="{A1268862-7684-4403-ADA5-7DAC9B30E9FE}" type="presParOf" srcId="{A4125CB1-CD2A-498E-89B9-04189C2573CD}" destId="{AED83BE2-3D6C-4166-9D3B-3652E8221AEF}" srcOrd="0" destOrd="0" presId="urn:microsoft.com/office/officeart/2005/8/layout/process2"/>
    <dgm:cxn modelId="{0A841AE8-B78D-4027-B940-B394B8744ED3}" type="presParOf" srcId="{9170998B-A270-44F3-8178-73E28D1723E0}" destId="{2154C350-9529-4C5F-9982-C9C7D40A7893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DCCC839-BCB7-4B19-98B6-13D4454471F2}" type="doc">
      <dgm:prSet loTypeId="urn:microsoft.com/office/officeart/2005/8/layout/list1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6B266D1-C3C5-45B1-8248-7876B464BBF5}">
      <dgm:prSet phldrT="[Текст]" custT="1"/>
      <dgm:spPr/>
      <dgm:t>
        <a:bodyPr>
          <a:prstTxWarp prst="textFadeLeft">
            <a:avLst/>
          </a:prstTxWarp>
        </a:bodyPr>
        <a:lstStyle/>
        <a:p>
          <a:r>
            <a:rPr lang="ru-RU" sz="1100" dirty="0" smtClean="0">
              <a:solidFill>
                <a:schemeClr val="tx1"/>
              </a:solidFill>
              <a:latin typeface="Cambria" pitchFamily="18" charset="0"/>
            </a:rPr>
            <a:t>Мероприятия программы:</a:t>
          </a:r>
          <a:endParaRPr lang="ru-RU" sz="1100" dirty="0">
            <a:solidFill>
              <a:schemeClr val="tx1"/>
            </a:solidFill>
            <a:latin typeface="Cambria" pitchFamily="18" charset="0"/>
          </a:endParaRPr>
        </a:p>
      </dgm:t>
    </dgm:pt>
    <dgm:pt modelId="{4D9438B7-38FC-4731-A334-B661CE662D4A}" type="parTrans" cxnId="{454D8F2D-6928-48DB-9462-09D656C48211}">
      <dgm:prSet/>
      <dgm:spPr/>
      <dgm:t>
        <a:bodyPr/>
        <a:lstStyle/>
        <a:p>
          <a:endParaRPr lang="ru-RU"/>
        </a:p>
      </dgm:t>
    </dgm:pt>
    <dgm:pt modelId="{B3603FF9-774D-4B6A-8049-BDD4F2FCCF9A}" type="sibTrans" cxnId="{454D8F2D-6928-48DB-9462-09D656C48211}">
      <dgm:prSet/>
      <dgm:spPr/>
      <dgm:t>
        <a:bodyPr/>
        <a:lstStyle/>
        <a:p>
          <a:endParaRPr lang="ru-RU"/>
        </a:p>
      </dgm:t>
    </dgm:pt>
    <dgm:pt modelId="{472FCC7A-2059-4EDC-8E08-74EE77773849}">
      <dgm:prSet phldrT="[Текст]" custT="1"/>
      <dgm:spPr/>
      <dgm:t>
        <a:bodyPr/>
        <a:lstStyle/>
        <a:p>
          <a:r>
            <a:rPr lang="ru-RU" sz="1400" i="1" dirty="0" smtClean="0">
              <a:solidFill>
                <a:schemeClr val="tx1"/>
              </a:solidFill>
              <a:latin typeface="Cambria" pitchFamily="18" charset="0"/>
            </a:rPr>
            <a:t>Снос аварийного жилья</a:t>
          </a:r>
          <a:endParaRPr lang="ru-RU" sz="1400" i="1" dirty="0">
            <a:solidFill>
              <a:schemeClr val="tx1"/>
            </a:solidFill>
            <a:latin typeface="Cambria" pitchFamily="18" charset="0"/>
          </a:endParaRPr>
        </a:p>
      </dgm:t>
    </dgm:pt>
    <dgm:pt modelId="{40D7CFAA-46DF-4B81-AA3D-54C996F3C713}" type="parTrans" cxnId="{271DF51F-70D4-4B24-92A4-2F45BC4EEFA5}">
      <dgm:prSet/>
      <dgm:spPr/>
      <dgm:t>
        <a:bodyPr/>
        <a:lstStyle/>
        <a:p>
          <a:endParaRPr lang="ru-RU"/>
        </a:p>
      </dgm:t>
    </dgm:pt>
    <dgm:pt modelId="{65CF0D55-B8F6-4B9E-B8FE-C5ED10ACDE18}" type="sibTrans" cxnId="{271DF51F-70D4-4B24-92A4-2F45BC4EEFA5}">
      <dgm:prSet/>
      <dgm:spPr/>
      <dgm:t>
        <a:bodyPr/>
        <a:lstStyle/>
        <a:p>
          <a:endParaRPr lang="ru-RU"/>
        </a:p>
      </dgm:t>
    </dgm:pt>
    <dgm:pt modelId="{0115AFD5-FDCC-4A51-89EC-DE6EAFA85B59}">
      <dgm:prSet phldrT="[Текст]" custT="1"/>
      <dgm:spPr/>
      <dgm:t>
        <a:bodyPr/>
        <a:lstStyle/>
        <a:p>
          <a:r>
            <a:rPr lang="ru-RU" sz="1200" i="1" dirty="0" smtClean="0">
              <a:solidFill>
                <a:schemeClr val="tx1"/>
              </a:solidFill>
              <a:latin typeface="Cambria" pitchFamily="18" charset="0"/>
            </a:rPr>
            <a:t>Строительство нового жилья, в том числе приобретение жилых помещений в новостройках путем участия в долевом строительстве</a:t>
          </a:r>
          <a:endParaRPr lang="ru-RU" sz="1200" i="1" dirty="0">
            <a:solidFill>
              <a:schemeClr val="tx1"/>
            </a:solidFill>
            <a:latin typeface="Cambria" pitchFamily="18" charset="0"/>
          </a:endParaRPr>
        </a:p>
      </dgm:t>
    </dgm:pt>
    <dgm:pt modelId="{76D26057-CFDF-4911-A1E3-18B08C948C75}" type="parTrans" cxnId="{416EDC24-2E11-4616-91F3-2C75704407E9}">
      <dgm:prSet/>
      <dgm:spPr/>
      <dgm:t>
        <a:bodyPr/>
        <a:lstStyle/>
        <a:p>
          <a:endParaRPr lang="ru-RU"/>
        </a:p>
      </dgm:t>
    </dgm:pt>
    <dgm:pt modelId="{7073FE3C-377C-413B-9279-3596D2075FB3}" type="sibTrans" cxnId="{416EDC24-2E11-4616-91F3-2C75704407E9}">
      <dgm:prSet/>
      <dgm:spPr/>
      <dgm:t>
        <a:bodyPr/>
        <a:lstStyle/>
        <a:p>
          <a:endParaRPr lang="ru-RU"/>
        </a:p>
      </dgm:t>
    </dgm:pt>
    <dgm:pt modelId="{17C4B58B-5D8B-438F-A9A2-BC7AE3340F20}">
      <dgm:prSet custT="1"/>
      <dgm:spPr/>
      <dgm:t>
        <a:bodyPr/>
        <a:lstStyle/>
        <a:p>
          <a:r>
            <a:rPr lang="ru-RU" sz="1400" i="1" dirty="0" smtClean="0">
              <a:solidFill>
                <a:schemeClr val="tx1"/>
              </a:solidFill>
              <a:latin typeface="Cambria" pitchFamily="18" charset="0"/>
            </a:rPr>
            <a:t>Разработка проектно-сметной документации на новое строительство</a:t>
          </a:r>
        </a:p>
      </dgm:t>
    </dgm:pt>
    <dgm:pt modelId="{4DAC3DEF-0888-44FC-865D-99E5DA7BF146}" type="parTrans" cxnId="{E77CC348-6C9C-4EA8-8949-C9A591C3A553}">
      <dgm:prSet/>
      <dgm:spPr/>
      <dgm:t>
        <a:bodyPr/>
        <a:lstStyle/>
        <a:p>
          <a:endParaRPr lang="ru-RU"/>
        </a:p>
      </dgm:t>
    </dgm:pt>
    <dgm:pt modelId="{9C3F4D0C-35B6-4946-9AFF-4EF4C0B0292E}" type="sibTrans" cxnId="{E77CC348-6C9C-4EA8-8949-C9A591C3A553}">
      <dgm:prSet/>
      <dgm:spPr/>
      <dgm:t>
        <a:bodyPr/>
        <a:lstStyle/>
        <a:p>
          <a:endParaRPr lang="ru-RU"/>
        </a:p>
      </dgm:t>
    </dgm:pt>
    <dgm:pt modelId="{30B259FD-3352-4A05-864D-C7E6BDE98464}" type="pres">
      <dgm:prSet presAssocID="{4DCCC839-BCB7-4B19-98B6-13D4454471F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E2081E-08A9-4441-9279-47DB5D4D4EB7}" type="pres">
      <dgm:prSet presAssocID="{86B266D1-C3C5-45B1-8248-7876B464BBF5}" presName="parentLin" presStyleCnt="0"/>
      <dgm:spPr/>
    </dgm:pt>
    <dgm:pt modelId="{7989B49A-BE62-4E87-95C3-AE7999379B0A}" type="pres">
      <dgm:prSet presAssocID="{86B266D1-C3C5-45B1-8248-7876B464BBF5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605422F5-7C56-4ADB-BE5E-B28CBFB4A3C3}" type="pres">
      <dgm:prSet presAssocID="{86B266D1-C3C5-45B1-8248-7876B464BBF5}" presName="parentText" presStyleLbl="node1" presStyleIdx="0" presStyleCnt="4" custLinFactNeighborX="5298" custLinFactNeighborY="42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7FA1CF-ADD9-42BE-BB10-B7F5591EEAC0}" type="pres">
      <dgm:prSet presAssocID="{86B266D1-C3C5-45B1-8248-7876B464BBF5}" presName="negativeSpace" presStyleCnt="0"/>
      <dgm:spPr/>
    </dgm:pt>
    <dgm:pt modelId="{EB2C7916-DE93-4F76-A4D4-FD5221BA43AC}" type="pres">
      <dgm:prSet presAssocID="{86B266D1-C3C5-45B1-8248-7876B464BBF5}" presName="childText" presStyleLbl="conFgAcc1" presStyleIdx="0" presStyleCnt="4">
        <dgm:presLayoutVars>
          <dgm:bulletEnabled val="1"/>
        </dgm:presLayoutVars>
      </dgm:prSet>
      <dgm:spPr/>
    </dgm:pt>
    <dgm:pt modelId="{FFC5BA5A-345B-477B-AEC8-C83E416F09A4}" type="pres">
      <dgm:prSet presAssocID="{B3603FF9-774D-4B6A-8049-BDD4F2FCCF9A}" presName="spaceBetweenRectangles" presStyleCnt="0"/>
      <dgm:spPr/>
    </dgm:pt>
    <dgm:pt modelId="{2A3D8A36-A27E-49B0-BD44-DC769158A25C}" type="pres">
      <dgm:prSet presAssocID="{17C4B58B-5D8B-438F-A9A2-BC7AE3340F20}" presName="parentLin" presStyleCnt="0"/>
      <dgm:spPr/>
    </dgm:pt>
    <dgm:pt modelId="{60163D3C-ED3B-4553-910E-5D1E737EEE76}" type="pres">
      <dgm:prSet presAssocID="{17C4B58B-5D8B-438F-A9A2-BC7AE3340F20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261B3F32-5206-40F6-BE70-1B6F7CD73FDA}" type="pres">
      <dgm:prSet presAssocID="{17C4B58B-5D8B-438F-A9A2-BC7AE3340F20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25AA41-7D39-4674-8AC7-D0F7BEBAA3A5}" type="pres">
      <dgm:prSet presAssocID="{17C4B58B-5D8B-438F-A9A2-BC7AE3340F20}" presName="negativeSpace" presStyleCnt="0"/>
      <dgm:spPr/>
    </dgm:pt>
    <dgm:pt modelId="{8A6F94CC-4D67-463C-BDAB-6863D793D1C7}" type="pres">
      <dgm:prSet presAssocID="{17C4B58B-5D8B-438F-A9A2-BC7AE3340F20}" presName="childText" presStyleLbl="conFgAcc1" presStyleIdx="1" presStyleCnt="4">
        <dgm:presLayoutVars>
          <dgm:bulletEnabled val="1"/>
        </dgm:presLayoutVars>
      </dgm:prSet>
      <dgm:spPr/>
    </dgm:pt>
    <dgm:pt modelId="{47044F62-6652-4FE2-B711-669882A310DB}" type="pres">
      <dgm:prSet presAssocID="{9C3F4D0C-35B6-4946-9AFF-4EF4C0B0292E}" presName="spaceBetweenRectangles" presStyleCnt="0"/>
      <dgm:spPr/>
    </dgm:pt>
    <dgm:pt modelId="{895D2B47-61BD-448E-8D74-EF7D188E012F}" type="pres">
      <dgm:prSet presAssocID="{472FCC7A-2059-4EDC-8E08-74EE77773849}" presName="parentLin" presStyleCnt="0"/>
      <dgm:spPr/>
    </dgm:pt>
    <dgm:pt modelId="{47944F27-3376-422F-9B0F-9A0B986640E7}" type="pres">
      <dgm:prSet presAssocID="{472FCC7A-2059-4EDC-8E08-74EE77773849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00CCB5C8-C9BB-4C9C-B884-F37586929E3C}" type="pres">
      <dgm:prSet presAssocID="{472FCC7A-2059-4EDC-8E08-74EE7777384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F255B2-3CC8-4653-B080-CFD9A29239AC}" type="pres">
      <dgm:prSet presAssocID="{472FCC7A-2059-4EDC-8E08-74EE77773849}" presName="negativeSpace" presStyleCnt="0"/>
      <dgm:spPr/>
    </dgm:pt>
    <dgm:pt modelId="{664DDDED-59C2-4096-88B8-2FA0B80C73B4}" type="pres">
      <dgm:prSet presAssocID="{472FCC7A-2059-4EDC-8E08-74EE77773849}" presName="childText" presStyleLbl="conFgAcc1" presStyleIdx="2" presStyleCnt="4">
        <dgm:presLayoutVars>
          <dgm:bulletEnabled val="1"/>
        </dgm:presLayoutVars>
      </dgm:prSet>
      <dgm:spPr/>
    </dgm:pt>
    <dgm:pt modelId="{65FE7F8F-CB24-4CFB-8D2E-FE81BE98AFA7}" type="pres">
      <dgm:prSet presAssocID="{65CF0D55-B8F6-4B9E-B8FE-C5ED10ACDE18}" presName="spaceBetweenRectangles" presStyleCnt="0"/>
      <dgm:spPr/>
    </dgm:pt>
    <dgm:pt modelId="{091ECCC7-6BBF-4E87-B6F5-BE9D406B2477}" type="pres">
      <dgm:prSet presAssocID="{0115AFD5-FDCC-4A51-89EC-DE6EAFA85B59}" presName="parentLin" presStyleCnt="0"/>
      <dgm:spPr/>
    </dgm:pt>
    <dgm:pt modelId="{CE97CC3A-20EB-41FA-9068-2E58D765EEC9}" type="pres">
      <dgm:prSet presAssocID="{0115AFD5-FDCC-4A51-89EC-DE6EAFA85B59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3FF1F9A3-C7E1-4866-846B-D292DBF6F99C}" type="pres">
      <dgm:prSet presAssocID="{0115AFD5-FDCC-4A51-89EC-DE6EAFA85B5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9A500B-DD9D-4372-9FCD-0B8770795154}" type="pres">
      <dgm:prSet presAssocID="{0115AFD5-FDCC-4A51-89EC-DE6EAFA85B59}" presName="negativeSpace" presStyleCnt="0"/>
      <dgm:spPr/>
    </dgm:pt>
    <dgm:pt modelId="{449C2228-3C49-476F-8950-328BD2A94108}" type="pres">
      <dgm:prSet presAssocID="{0115AFD5-FDCC-4A51-89EC-DE6EAFA85B59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F3812FC1-A152-460A-95E7-A1F384559D46}" type="presOf" srcId="{17C4B58B-5D8B-438F-A9A2-BC7AE3340F20}" destId="{60163D3C-ED3B-4553-910E-5D1E737EEE76}" srcOrd="0" destOrd="0" presId="urn:microsoft.com/office/officeart/2005/8/layout/list1"/>
    <dgm:cxn modelId="{E77CC348-6C9C-4EA8-8949-C9A591C3A553}" srcId="{4DCCC839-BCB7-4B19-98B6-13D4454471F2}" destId="{17C4B58B-5D8B-438F-A9A2-BC7AE3340F20}" srcOrd="1" destOrd="0" parTransId="{4DAC3DEF-0888-44FC-865D-99E5DA7BF146}" sibTransId="{9C3F4D0C-35B6-4946-9AFF-4EF4C0B0292E}"/>
    <dgm:cxn modelId="{6EB0C66B-D175-41F1-AFE8-0A5E6F2C0315}" type="presOf" srcId="{472FCC7A-2059-4EDC-8E08-74EE77773849}" destId="{00CCB5C8-C9BB-4C9C-B884-F37586929E3C}" srcOrd="1" destOrd="0" presId="urn:microsoft.com/office/officeart/2005/8/layout/list1"/>
    <dgm:cxn modelId="{BDEB30CF-AEEE-4312-936C-B8E7EA26D730}" type="presOf" srcId="{0115AFD5-FDCC-4A51-89EC-DE6EAFA85B59}" destId="{3FF1F9A3-C7E1-4866-846B-D292DBF6F99C}" srcOrd="1" destOrd="0" presId="urn:microsoft.com/office/officeart/2005/8/layout/list1"/>
    <dgm:cxn modelId="{CB65961D-9169-488D-B3AB-D0BF2BFDEF8A}" type="presOf" srcId="{472FCC7A-2059-4EDC-8E08-74EE77773849}" destId="{47944F27-3376-422F-9B0F-9A0B986640E7}" srcOrd="0" destOrd="0" presId="urn:microsoft.com/office/officeart/2005/8/layout/list1"/>
    <dgm:cxn modelId="{3D305967-E940-467E-9202-66F6832C52B6}" type="presOf" srcId="{86B266D1-C3C5-45B1-8248-7876B464BBF5}" destId="{605422F5-7C56-4ADB-BE5E-B28CBFB4A3C3}" srcOrd="1" destOrd="0" presId="urn:microsoft.com/office/officeart/2005/8/layout/list1"/>
    <dgm:cxn modelId="{454D8F2D-6928-48DB-9462-09D656C48211}" srcId="{4DCCC839-BCB7-4B19-98B6-13D4454471F2}" destId="{86B266D1-C3C5-45B1-8248-7876B464BBF5}" srcOrd="0" destOrd="0" parTransId="{4D9438B7-38FC-4731-A334-B661CE662D4A}" sibTransId="{B3603FF9-774D-4B6A-8049-BDD4F2FCCF9A}"/>
    <dgm:cxn modelId="{124B78C9-7BFC-48EC-9E1F-74597264BF43}" type="presOf" srcId="{86B266D1-C3C5-45B1-8248-7876B464BBF5}" destId="{7989B49A-BE62-4E87-95C3-AE7999379B0A}" srcOrd="0" destOrd="0" presId="urn:microsoft.com/office/officeart/2005/8/layout/list1"/>
    <dgm:cxn modelId="{416EDC24-2E11-4616-91F3-2C75704407E9}" srcId="{4DCCC839-BCB7-4B19-98B6-13D4454471F2}" destId="{0115AFD5-FDCC-4A51-89EC-DE6EAFA85B59}" srcOrd="3" destOrd="0" parTransId="{76D26057-CFDF-4911-A1E3-18B08C948C75}" sibTransId="{7073FE3C-377C-413B-9279-3596D2075FB3}"/>
    <dgm:cxn modelId="{92286654-01A8-412A-935B-2166638C3D9F}" type="presOf" srcId="{17C4B58B-5D8B-438F-A9A2-BC7AE3340F20}" destId="{261B3F32-5206-40F6-BE70-1B6F7CD73FDA}" srcOrd="1" destOrd="0" presId="urn:microsoft.com/office/officeart/2005/8/layout/list1"/>
    <dgm:cxn modelId="{271DF51F-70D4-4B24-92A4-2F45BC4EEFA5}" srcId="{4DCCC839-BCB7-4B19-98B6-13D4454471F2}" destId="{472FCC7A-2059-4EDC-8E08-74EE77773849}" srcOrd="2" destOrd="0" parTransId="{40D7CFAA-46DF-4B81-AA3D-54C996F3C713}" sibTransId="{65CF0D55-B8F6-4B9E-B8FE-C5ED10ACDE18}"/>
    <dgm:cxn modelId="{E8FA83A4-1BD1-4336-861C-C5611A058E3D}" type="presOf" srcId="{4DCCC839-BCB7-4B19-98B6-13D4454471F2}" destId="{30B259FD-3352-4A05-864D-C7E6BDE98464}" srcOrd="0" destOrd="0" presId="urn:microsoft.com/office/officeart/2005/8/layout/list1"/>
    <dgm:cxn modelId="{44BF24E8-0826-4A31-BA86-8148B5179DD9}" type="presOf" srcId="{0115AFD5-FDCC-4A51-89EC-DE6EAFA85B59}" destId="{CE97CC3A-20EB-41FA-9068-2E58D765EEC9}" srcOrd="0" destOrd="0" presId="urn:microsoft.com/office/officeart/2005/8/layout/list1"/>
    <dgm:cxn modelId="{56BAE2CA-7509-42B4-8D24-A8E43128007D}" type="presParOf" srcId="{30B259FD-3352-4A05-864D-C7E6BDE98464}" destId="{F3E2081E-08A9-4441-9279-47DB5D4D4EB7}" srcOrd="0" destOrd="0" presId="urn:microsoft.com/office/officeart/2005/8/layout/list1"/>
    <dgm:cxn modelId="{68B16BCA-63A0-4C1C-AC9E-52D7D0C20623}" type="presParOf" srcId="{F3E2081E-08A9-4441-9279-47DB5D4D4EB7}" destId="{7989B49A-BE62-4E87-95C3-AE7999379B0A}" srcOrd="0" destOrd="0" presId="urn:microsoft.com/office/officeart/2005/8/layout/list1"/>
    <dgm:cxn modelId="{962C581B-6328-4433-9757-99347CC4C47D}" type="presParOf" srcId="{F3E2081E-08A9-4441-9279-47DB5D4D4EB7}" destId="{605422F5-7C56-4ADB-BE5E-B28CBFB4A3C3}" srcOrd="1" destOrd="0" presId="urn:microsoft.com/office/officeart/2005/8/layout/list1"/>
    <dgm:cxn modelId="{E4B15677-405F-4B30-9752-766518568327}" type="presParOf" srcId="{30B259FD-3352-4A05-864D-C7E6BDE98464}" destId="{D87FA1CF-ADD9-42BE-BB10-B7F5591EEAC0}" srcOrd="1" destOrd="0" presId="urn:microsoft.com/office/officeart/2005/8/layout/list1"/>
    <dgm:cxn modelId="{81F63D1B-B862-4465-9233-2D747E8E4BA7}" type="presParOf" srcId="{30B259FD-3352-4A05-864D-C7E6BDE98464}" destId="{EB2C7916-DE93-4F76-A4D4-FD5221BA43AC}" srcOrd="2" destOrd="0" presId="urn:microsoft.com/office/officeart/2005/8/layout/list1"/>
    <dgm:cxn modelId="{10864661-8F18-4C9A-AE1F-031D7CE48960}" type="presParOf" srcId="{30B259FD-3352-4A05-864D-C7E6BDE98464}" destId="{FFC5BA5A-345B-477B-AEC8-C83E416F09A4}" srcOrd="3" destOrd="0" presId="urn:microsoft.com/office/officeart/2005/8/layout/list1"/>
    <dgm:cxn modelId="{A866AAA0-438F-4D68-8286-759BC5418E87}" type="presParOf" srcId="{30B259FD-3352-4A05-864D-C7E6BDE98464}" destId="{2A3D8A36-A27E-49B0-BD44-DC769158A25C}" srcOrd="4" destOrd="0" presId="urn:microsoft.com/office/officeart/2005/8/layout/list1"/>
    <dgm:cxn modelId="{755E9108-44B6-49F9-8B63-9C114AAA572B}" type="presParOf" srcId="{2A3D8A36-A27E-49B0-BD44-DC769158A25C}" destId="{60163D3C-ED3B-4553-910E-5D1E737EEE76}" srcOrd="0" destOrd="0" presId="urn:microsoft.com/office/officeart/2005/8/layout/list1"/>
    <dgm:cxn modelId="{60D2A4C5-D64F-46EB-BD9C-77D0AE1F9823}" type="presParOf" srcId="{2A3D8A36-A27E-49B0-BD44-DC769158A25C}" destId="{261B3F32-5206-40F6-BE70-1B6F7CD73FDA}" srcOrd="1" destOrd="0" presId="urn:microsoft.com/office/officeart/2005/8/layout/list1"/>
    <dgm:cxn modelId="{672502AF-1974-4326-BB3A-F1B535857DEA}" type="presParOf" srcId="{30B259FD-3352-4A05-864D-C7E6BDE98464}" destId="{6225AA41-7D39-4674-8AC7-D0F7BEBAA3A5}" srcOrd="5" destOrd="0" presId="urn:microsoft.com/office/officeart/2005/8/layout/list1"/>
    <dgm:cxn modelId="{54FBFD10-F68C-4B5F-8CB0-60583F5271A6}" type="presParOf" srcId="{30B259FD-3352-4A05-864D-C7E6BDE98464}" destId="{8A6F94CC-4D67-463C-BDAB-6863D793D1C7}" srcOrd="6" destOrd="0" presId="urn:microsoft.com/office/officeart/2005/8/layout/list1"/>
    <dgm:cxn modelId="{BBD8AD50-7137-4FB8-A8B2-259258CB272D}" type="presParOf" srcId="{30B259FD-3352-4A05-864D-C7E6BDE98464}" destId="{47044F62-6652-4FE2-B711-669882A310DB}" srcOrd="7" destOrd="0" presId="urn:microsoft.com/office/officeart/2005/8/layout/list1"/>
    <dgm:cxn modelId="{08078C34-945C-4502-A680-57A0561C7E6F}" type="presParOf" srcId="{30B259FD-3352-4A05-864D-C7E6BDE98464}" destId="{895D2B47-61BD-448E-8D74-EF7D188E012F}" srcOrd="8" destOrd="0" presId="urn:microsoft.com/office/officeart/2005/8/layout/list1"/>
    <dgm:cxn modelId="{B628D681-E9C7-40F2-9730-87B5AA0501A4}" type="presParOf" srcId="{895D2B47-61BD-448E-8D74-EF7D188E012F}" destId="{47944F27-3376-422F-9B0F-9A0B986640E7}" srcOrd="0" destOrd="0" presId="urn:microsoft.com/office/officeart/2005/8/layout/list1"/>
    <dgm:cxn modelId="{B704625A-B404-4FA0-8A64-E644E0AF9DA0}" type="presParOf" srcId="{895D2B47-61BD-448E-8D74-EF7D188E012F}" destId="{00CCB5C8-C9BB-4C9C-B884-F37586929E3C}" srcOrd="1" destOrd="0" presId="urn:microsoft.com/office/officeart/2005/8/layout/list1"/>
    <dgm:cxn modelId="{7D2E3D08-5A3E-47CD-8389-71AA3B2B6052}" type="presParOf" srcId="{30B259FD-3352-4A05-864D-C7E6BDE98464}" destId="{75F255B2-3CC8-4653-B080-CFD9A29239AC}" srcOrd="9" destOrd="0" presId="urn:microsoft.com/office/officeart/2005/8/layout/list1"/>
    <dgm:cxn modelId="{01491675-0DD9-4EA8-9EA3-C1A9FFF69902}" type="presParOf" srcId="{30B259FD-3352-4A05-864D-C7E6BDE98464}" destId="{664DDDED-59C2-4096-88B8-2FA0B80C73B4}" srcOrd="10" destOrd="0" presId="urn:microsoft.com/office/officeart/2005/8/layout/list1"/>
    <dgm:cxn modelId="{F6FA8D5B-8882-408C-A75A-304DFF68CCD5}" type="presParOf" srcId="{30B259FD-3352-4A05-864D-C7E6BDE98464}" destId="{65FE7F8F-CB24-4CFB-8D2E-FE81BE98AFA7}" srcOrd="11" destOrd="0" presId="urn:microsoft.com/office/officeart/2005/8/layout/list1"/>
    <dgm:cxn modelId="{4A053B8F-E233-400C-8A29-B12AD37B0B78}" type="presParOf" srcId="{30B259FD-3352-4A05-864D-C7E6BDE98464}" destId="{091ECCC7-6BBF-4E87-B6F5-BE9D406B2477}" srcOrd="12" destOrd="0" presId="urn:microsoft.com/office/officeart/2005/8/layout/list1"/>
    <dgm:cxn modelId="{6DB7893B-B6DF-40B8-94F6-7E83B7A975E7}" type="presParOf" srcId="{091ECCC7-6BBF-4E87-B6F5-BE9D406B2477}" destId="{CE97CC3A-20EB-41FA-9068-2E58D765EEC9}" srcOrd="0" destOrd="0" presId="urn:microsoft.com/office/officeart/2005/8/layout/list1"/>
    <dgm:cxn modelId="{2F2265D1-C489-4379-88FB-489F754C3E3D}" type="presParOf" srcId="{091ECCC7-6BBF-4E87-B6F5-BE9D406B2477}" destId="{3FF1F9A3-C7E1-4866-846B-D292DBF6F99C}" srcOrd="1" destOrd="0" presId="urn:microsoft.com/office/officeart/2005/8/layout/list1"/>
    <dgm:cxn modelId="{C42B637C-2850-42EC-9F52-1CEEC91871E6}" type="presParOf" srcId="{30B259FD-3352-4A05-864D-C7E6BDE98464}" destId="{CD9A500B-DD9D-4372-9FCD-0B8770795154}" srcOrd="13" destOrd="0" presId="urn:microsoft.com/office/officeart/2005/8/layout/list1"/>
    <dgm:cxn modelId="{FCB6538B-9D9B-4C50-8478-D623B316F37F}" type="presParOf" srcId="{30B259FD-3352-4A05-864D-C7E6BDE98464}" destId="{449C2228-3C49-476F-8950-328BD2A9410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EA72E9D-AC72-4DE6-B60E-3101E737898F}" type="doc">
      <dgm:prSet loTypeId="urn:microsoft.com/office/officeart/2005/8/layout/cycle4" loCatId="matrix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D4858D1-2410-4B21-B85D-0DEC13B9D7A3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Cambria" pitchFamily="18" charset="0"/>
            </a:rPr>
            <a:t>219 964,8</a:t>
          </a:r>
          <a:endParaRPr lang="ru-RU" sz="1200" dirty="0">
            <a:solidFill>
              <a:schemeClr val="tx1">
                <a:lumMod val="95000"/>
                <a:lumOff val="5000"/>
              </a:schemeClr>
            </a:solidFill>
            <a:latin typeface="Cambria" pitchFamily="18" charset="0"/>
          </a:endParaRPr>
        </a:p>
      </dgm:t>
    </dgm:pt>
    <dgm:pt modelId="{05742C6A-405F-4AFD-B7E1-D3D2299DA537}" type="parTrans" cxnId="{9E1B0106-2A8C-4EE7-9C6D-F12157E7321B}">
      <dgm:prSet/>
      <dgm:spPr/>
      <dgm:t>
        <a:bodyPr/>
        <a:lstStyle/>
        <a:p>
          <a:endParaRPr lang="ru-RU"/>
        </a:p>
      </dgm:t>
    </dgm:pt>
    <dgm:pt modelId="{1C10C398-15FC-47BC-98AC-4FC05108120E}" type="sibTrans" cxnId="{9E1B0106-2A8C-4EE7-9C6D-F12157E7321B}">
      <dgm:prSet/>
      <dgm:spPr/>
      <dgm:t>
        <a:bodyPr/>
        <a:lstStyle/>
        <a:p>
          <a:endParaRPr lang="ru-RU"/>
        </a:p>
      </dgm:t>
    </dgm:pt>
    <dgm:pt modelId="{7D9CB631-DB2A-463E-A1F2-76FD49CB4EDD}">
      <dgm:prSet phldrT="[Текст]" custT="1"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200" dirty="0" smtClean="0">
              <a:latin typeface="Cambria" pitchFamily="18" charset="0"/>
            </a:rPr>
            <a:t>Обеспечение жильем граждан</a:t>
          </a:r>
          <a:endParaRPr lang="ru-RU" sz="1200" dirty="0">
            <a:latin typeface="Cambria" pitchFamily="18" charset="0"/>
          </a:endParaRPr>
        </a:p>
      </dgm:t>
    </dgm:pt>
    <dgm:pt modelId="{94126A2A-F3F0-4E78-99DB-923836CB482A}" type="parTrans" cxnId="{AFB3EBC0-94B7-4D05-BA89-D38A8571C32F}">
      <dgm:prSet/>
      <dgm:spPr/>
      <dgm:t>
        <a:bodyPr/>
        <a:lstStyle/>
        <a:p>
          <a:endParaRPr lang="ru-RU"/>
        </a:p>
      </dgm:t>
    </dgm:pt>
    <dgm:pt modelId="{6E68A762-D061-4018-8BDE-D1C18AEE1CAE}" type="sibTrans" cxnId="{AFB3EBC0-94B7-4D05-BA89-D38A8571C32F}">
      <dgm:prSet/>
      <dgm:spPr/>
      <dgm:t>
        <a:bodyPr/>
        <a:lstStyle/>
        <a:p>
          <a:endParaRPr lang="ru-RU"/>
        </a:p>
      </dgm:t>
    </dgm:pt>
    <dgm:pt modelId="{0AD0DE7D-F2CF-43D7-9C59-FD695E44912C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Cambria" pitchFamily="18" charset="0"/>
            </a:rPr>
            <a:t>572,9</a:t>
          </a:r>
          <a:endParaRPr lang="ru-RU" sz="1200" dirty="0">
            <a:solidFill>
              <a:schemeClr val="tx1">
                <a:lumMod val="95000"/>
                <a:lumOff val="5000"/>
              </a:schemeClr>
            </a:solidFill>
            <a:latin typeface="Cambria" pitchFamily="18" charset="0"/>
          </a:endParaRPr>
        </a:p>
      </dgm:t>
    </dgm:pt>
    <dgm:pt modelId="{1AF4E9AD-72A3-4B6B-9162-0ABD5FE19852}" type="parTrans" cxnId="{25D763A8-4E80-4C60-B81E-4CCEAF33D48E}">
      <dgm:prSet/>
      <dgm:spPr/>
      <dgm:t>
        <a:bodyPr/>
        <a:lstStyle/>
        <a:p>
          <a:endParaRPr lang="ru-RU"/>
        </a:p>
      </dgm:t>
    </dgm:pt>
    <dgm:pt modelId="{A0CADABF-2315-4D22-AB2A-29C1E1B11EE2}" type="sibTrans" cxnId="{25D763A8-4E80-4C60-B81E-4CCEAF33D48E}">
      <dgm:prSet/>
      <dgm:spPr/>
      <dgm:t>
        <a:bodyPr/>
        <a:lstStyle/>
        <a:p>
          <a:endParaRPr lang="ru-RU"/>
        </a:p>
      </dgm:t>
    </dgm:pt>
    <dgm:pt modelId="{C9ECC870-605D-42FE-AB36-80FED563692E}">
      <dgm:prSet phldrT="[Текст]" custT="1"/>
      <dgm:spPr>
        <a:solidFill>
          <a:srgbClr val="00B050">
            <a:alpha val="90000"/>
          </a:srgbClr>
        </a:solidFill>
      </dgm:spPr>
      <dgm:t>
        <a:bodyPr/>
        <a:lstStyle/>
        <a:p>
          <a:r>
            <a:rPr lang="ru-RU" sz="1200" dirty="0" smtClean="0">
              <a:latin typeface="Cambria" pitchFamily="18" charset="0"/>
            </a:rPr>
            <a:t>Строительство, приобретение и реконструкция жилых помещений</a:t>
          </a:r>
          <a:endParaRPr lang="ru-RU" sz="1200" dirty="0">
            <a:latin typeface="Cambria" pitchFamily="18" charset="0"/>
          </a:endParaRPr>
        </a:p>
      </dgm:t>
    </dgm:pt>
    <dgm:pt modelId="{A62053C1-15A7-46A2-A80F-7C68285738CC}" type="parTrans" cxnId="{07FDB1B3-F91F-4372-88A3-62058A1093E0}">
      <dgm:prSet/>
      <dgm:spPr/>
      <dgm:t>
        <a:bodyPr/>
        <a:lstStyle/>
        <a:p>
          <a:endParaRPr lang="ru-RU"/>
        </a:p>
      </dgm:t>
    </dgm:pt>
    <dgm:pt modelId="{B31C0AE5-70DC-4092-AEEB-EB5FA16CE6BA}" type="sibTrans" cxnId="{07FDB1B3-F91F-4372-88A3-62058A1093E0}">
      <dgm:prSet/>
      <dgm:spPr/>
      <dgm:t>
        <a:bodyPr/>
        <a:lstStyle/>
        <a:p>
          <a:endParaRPr lang="ru-RU"/>
        </a:p>
      </dgm:t>
    </dgm:pt>
    <dgm:pt modelId="{024D035C-BED7-4767-AE3F-BF98272E3A9E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Cambria" pitchFamily="18" charset="0"/>
            </a:rPr>
            <a:t>1 710,7</a:t>
          </a:r>
          <a:endParaRPr lang="ru-RU" sz="1200" dirty="0">
            <a:solidFill>
              <a:schemeClr val="tx1">
                <a:lumMod val="95000"/>
                <a:lumOff val="5000"/>
              </a:schemeClr>
            </a:solidFill>
            <a:latin typeface="Cambria" pitchFamily="18" charset="0"/>
          </a:endParaRPr>
        </a:p>
      </dgm:t>
    </dgm:pt>
    <dgm:pt modelId="{BCA02007-7DD1-47CF-929B-E71507856F03}" type="parTrans" cxnId="{73AE5485-99C0-448A-A8CF-4BFB1F51D35D}">
      <dgm:prSet/>
      <dgm:spPr/>
      <dgm:t>
        <a:bodyPr/>
        <a:lstStyle/>
        <a:p>
          <a:endParaRPr lang="ru-RU"/>
        </a:p>
      </dgm:t>
    </dgm:pt>
    <dgm:pt modelId="{832E9162-8F6D-4CCD-8B24-59B9A8C9C272}" type="sibTrans" cxnId="{73AE5485-99C0-448A-A8CF-4BFB1F51D35D}">
      <dgm:prSet/>
      <dgm:spPr/>
      <dgm:t>
        <a:bodyPr/>
        <a:lstStyle/>
        <a:p>
          <a:endParaRPr lang="ru-RU"/>
        </a:p>
      </dgm:t>
    </dgm:pt>
    <dgm:pt modelId="{9A06CF9F-70EF-4CBD-8262-C16EAF118292}">
      <dgm:prSet phldrT="[Текст]" custT="1"/>
      <dgm:spPr>
        <a:solidFill>
          <a:schemeClr val="accent3">
            <a:lumMod val="75000"/>
            <a:alpha val="90000"/>
          </a:schemeClr>
        </a:solidFill>
      </dgm:spPr>
      <dgm:t>
        <a:bodyPr anchor="b"/>
        <a:lstStyle/>
        <a:p>
          <a:r>
            <a:rPr lang="ru-RU" sz="1200" dirty="0" smtClean="0">
              <a:latin typeface="Cambria" pitchFamily="18" charset="0"/>
            </a:rPr>
            <a:t>Рыночная оценка стоимости жилых помещений, снос жилых помещений</a:t>
          </a:r>
          <a:endParaRPr lang="ru-RU" sz="1200" dirty="0">
            <a:latin typeface="Cambria" pitchFamily="18" charset="0"/>
          </a:endParaRPr>
        </a:p>
      </dgm:t>
    </dgm:pt>
    <dgm:pt modelId="{1FA87AF2-D450-42B3-A126-0FD7141C7946}" type="parTrans" cxnId="{F2A6FDF2-409B-45AA-A021-E56614FD27B2}">
      <dgm:prSet/>
      <dgm:spPr/>
      <dgm:t>
        <a:bodyPr/>
        <a:lstStyle/>
        <a:p>
          <a:endParaRPr lang="ru-RU"/>
        </a:p>
      </dgm:t>
    </dgm:pt>
    <dgm:pt modelId="{321003CA-8D22-4506-8728-0DCA61221AB5}" type="sibTrans" cxnId="{F2A6FDF2-409B-45AA-A021-E56614FD27B2}">
      <dgm:prSet/>
      <dgm:spPr/>
      <dgm:t>
        <a:bodyPr/>
        <a:lstStyle/>
        <a:p>
          <a:endParaRPr lang="ru-RU"/>
        </a:p>
      </dgm:t>
    </dgm:pt>
    <dgm:pt modelId="{B1563189-38CD-43C1-8618-A6A8D33C0F5C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Cambria" pitchFamily="18" charset="0"/>
            </a:rPr>
            <a:t>15 292,6</a:t>
          </a:r>
          <a:endParaRPr lang="ru-RU" sz="1200" dirty="0">
            <a:solidFill>
              <a:schemeClr val="tx1">
                <a:lumMod val="95000"/>
                <a:lumOff val="5000"/>
              </a:schemeClr>
            </a:solidFill>
            <a:latin typeface="Cambria" pitchFamily="18" charset="0"/>
          </a:endParaRPr>
        </a:p>
      </dgm:t>
    </dgm:pt>
    <dgm:pt modelId="{6C7C68E4-81BA-4397-B27D-4D1219617A04}" type="parTrans" cxnId="{36589252-4518-4E28-B993-A8B35C4285AB}">
      <dgm:prSet/>
      <dgm:spPr/>
      <dgm:t>
        <a:bodyPr/>
        <a:lstStyle/>
        <a:p>
          <a:endParaRPr lang="ru-RU"/>
        </a:p>
      </dgm:t>
    </dgm:pt>
    <dgm:pt modelId="{87E2437E-4CE5-4899-B622-353376EEE4F6}" type="sibTrans" cxnId="{36589252-4518-4E28-B993-A8B35C4285AB}">
      <dgm:prSet/>
      <dgm:spPr/>
      <dgm:t>
        <a:bodyPr/>
        <a:lstStyle/>
        <a:p>
          <a:endParaRPr lang="ru-RU"/>
        </a:p>
      </dgm:t>
    </dgm:pt>
    <dgm:pt modelId="{83EF0088-3CA8-48E2-8C90-3989031D4E1E}">
      <dgm:prSet phldrT="[Текст]" custT="1"/>
      <dgm:spPr>
        <a:solidFill>
          <a:srgbClr val="F5800B">
            <a:alpha val="89804"/>
          </a:srgbClr>
        </a:solidFill>
      </dgm:spPr>
      <dgm:t>
        <a:bodyPr anchor="b"/>
        <a:lstStyle/>
        <a:p>
          <a:pPr algn="just"/>
          <a:r>
            <a:rPr lang="ru-RU" sz="1200" dirty="0" smtClean="0">
              <a:latin typeface="Cambria" pitchFamily="18" charset="0"/>
            </a:rPr>
            <a:t>Оплата стоимости жилых помещений по цене, превышающей норматив</a:t>
          </a:r>
          <a:endParaRPr lang="ru-RU" sz="1200" dirty="0">
            <a:latin typeface="Cambria" pitchFamily="18" charset="0"/>
          </a:endParaRPr>
        </a:p>
      </dgm:t>
    </dgm:pt>
    <dgm:pt modelId="{5ED99C6D-EE6A-489C-BBED-C26E8671288E}" type="parTrans" cxnId="{4607B3F9-B017-4E45-B938-2E3E551F7BB7}">
      <dgm:prSet/>
      <dgm:spPr/>
      <dgm:t>
        <a:bodyPr/>
        <a:lstStyle/>
        <a:p>
          <a:endParaRPr lang="ru-RU"/>
        </a:p>
      </dgm:t>
    </dgm:pt>
    <dgm:pt modelId="{7D3592B2-D3AA-40F0-AE64-9E57215B34DF}" type="sibTrans" cxnId="{4607B3F9-B017-4E45-B938-2E3E551F7BB7}">
      <dgm:prSet/>
      <dgm:spPr/>
      <dgm:t>
        <a:bodyPr/>
        <a:lstStyle/>
        <a:p>
          <a:endParaRPr lang="ru-RU"/>
        </a:p>
      </dgm:t>
    </dgm:pt>
    <dgm:pt modelId="{90353B2F-A122-4E75-A731-209D8BD9FFC9}" type="pres">
      <dgm:prSet presAssocID="{1EA72E9D-AC72-4DE6-B60E-3101E737898F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2A0022-A16F-4BDB-B4F4-9ABA0AA257F9}" type="pres">
      <dgm:prSet presAssocID="{1EA72E9D-AC72-4DE6-B60E-3101E737898F}" presName="children" presStyleCnt="0"/>
      <dgm:spPr/>
    </dgm:pt>
    <dgm:pt modelId="{2D96759A-DAC0-4880-8769-315D021D241A}" type="pres">
      <dgm:prSet presAssocID="{1EA72E9D-AC72-4DE6-B60E-3101E737898F}" presName="child1group" presStyleCnt="0"/>
      <dgm:spPr/>
    </dgm:pt>
    <dgm:pt modelId="{04E6DE24-B576-4A73-A39F-0CD9B9FFBF79}" type="pres">
      <dgm:prSet presAssocID="{1EA72E9D-AC72-4DE6-B60E-3101E737898F}" presName="child1" presStyleLbl="bgAcc1" presStyleIdx="0" presStyleCnt="4" custScaleX="167288" custLinFactX="-27502" custLinFactNeighborX="-100000" custLinFactNeighborY="31250"/>
      <dgm:spPr/>
      <dgm:t>
        <a:bodyPr/>
        <a:lstStyle/>
        <a:p>
          <a:endParaRPr lang="ru-RU"/>
        </a:p>
      </dgm:t>
    </dgm:pt>
    <dgm:pt modelId="{0B2D98C0-67E8-4215-AE93-EFD39604DB81}" type="pres">
      <dgm:prSet presAssocID="{1EA72E9D-AC72-4DE6-B60E-3101E737898F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AFA0D1-C71F-4F73-896D-B7848DAAB516}" type="pres">
      <dgm:prSet presAssocID="{1EA72E9D-AC72-4DE6-B60E-3101E737898F}" presName="child2group" presStyleCnt="0"/>
      <dgm:spPr/>
    </dgm:pt>
    <dgm:pt modelId="{20F8DA2A-F91A-411F-AD1E-5DC9C93D997F}" type="pres">
      <dgm:prSet presAssocID="{1EA72E9D-AC72-4DE6-B60E-3101E737898F}" presName="child2" presStyleLbl="bgAcc1" presStyleIdx="1" presStyleCnt="4" custScaleX="161066" custLinFactNeighborX="-20491" custLinFactNeighborY="31250"/>
      <dgm:spPr/>
      <dgm:t>
        <a:bodyPr/>
        <a:lstStyle/>
        <a:p>
          <a:endParaRPr lang="ru-RU"/>
        </a:p>
      </dgm:t>
    </dgm:pt>
    <dgm:pt modelId="{528788FD-377B-443B-A139-9E25CC7FD347}" type="pres">
      <dgm:prSet presAssocID="{1EA72E9D-AC72-4DE6-B60E-3101E737898F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7FF1A3-FACA-4802-A8CB-72B373F91484}" type="pres">
      <dgm:prSet presAssocID="{1EA72E9D-AC72-4DE6-B60E-3101E737898F}" presName="child3group" presStyleCnt="0"/>
      <dgm:spPr/>
    </dgm:pt>
    <dgm:pt modelId="{A49B910C-F469-4D41-8581-40EFEC8433BA}" type="pres">
      <dgm:prSet presAssocID="{1EA72E9D-AC72-4DE6-B60E-3101E737898F}" presName="child3" presStyleLbl="bgAcc1" presStyleIdx="2" presStyleCnt="4" custScaleX="162773" custLinFactNeighborX="-19638" custLinFactNeighborY="-48437"/>
      <dgm:spPr/>
      <dgm:t>
        <a:bodyPr/>
        <a:lstStyle/>
        <a:p>
          <a:endParaRPr lang="ru-RU"/>
        </a:p>
      </dgm:t>
    </dgm:pt>
    <dgm:pt modelId="{029B204D-AE88-4CFC-B480-C560F077D949}" type="pres">
      <dgm:prSet presAssocID="{1EA72E9D-AC72-4DE6-B60E-3101E737898F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434405-E1AE-487C-B703-527B6C8D9D5E}" type="pres">
      <dgm:prSet presAssocID="{1EA72E9D-AC72-4DE6-B60E-3101E737898F}" presName="child4group" presStyleCnt="0"/>
      <dgm:spPr/>
    </dgm:pt>
    <dgm:pt modelId="{242FF130-9FCB-4AE3-A3BE-5480EC65E7BF}" type="pres">
      <dgm:prSet presAssocID="{1EA72E9D-AC72-4DE6-B60E-3101E737898F}" presName="child4" presStyleLbl="bgAcc1" presStyleIdx="3" presStyleCnt="4" custScaleX="169704" custLinFactX="-23729" custLinFactNeighborX="-100000" custLinFactNeighborY="-40625"/>
      <dgm:spPr/>
      <dgm:t>
        <a:bodyPr/>
        <a:lstStyle/>
        <a:p>
          <a:endParaRPr lang="ru-RU"/>
        </a:p>
      </dgm:t>
    </dgm:pt>
    <dgm:pt modelId="{BF10325C-E395-45AE-A35E-114E6D6AB427}" type="pres">
      <dgm:prSet presAssocID="{1EA72E9D-AC72-4DE6-B60E-3101E737898F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5541C6-FCB7-42CB-B430-0A03E7ACFE38}" type="pres">
      <dgm:prSet presAssocID="{1EA72E9D-AC72-4DE6-B60E-3101E737898F}" presName="childPlaceholder" presStyleCnt="0"/>
      <dgm:spPr/>
    </dgm:pt>
    <dgm:pt modelId="{CCE37C37-AEB7-4583-A778-B93A5617B295}" type="pres">
      <dgm:prSet presAssocID="{1EA72E9D-AC72-4DE6-B60E-3101E737898F}" presName="circle" presStyleCnt="0"/>
      <dgm:spPr/>
    </dgm:pt>
    <dgm:pt modelId="{38315A35-6EAE-4500-9B49-DFF17E22AF30}" type="pres">
      <dgm:prSet presAssocID="{1EA72E9D-AC72-4DE6-B60E-3101E737898F}" presName="quadrant1" presStyleLbl="node1" presStyleIdx="0" presStyleCnt="4" custLinFactNeighborX="-91108" custLinFactNeighborY="-161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96E673-448C-4EC1-8DB0-25C1F2087667}" type="pres">
      <dgm:prSet presAssocID="{1EA72E9D-AC72-4DE6-B60E-3101E737898F}" presName="quadrant2" presStyleLbl="node1" presStyleIdx="1" presStyleCnt="4" custLinFactNeighborX="-86028" custLinFactNeighborY="-161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F42720-5E39-4CF1-90A2-03F3D9EC1FBF}" type="pres">
      <dgm:prSet presAssocID="{1EA72E9D-AC72-4DE6-B60E-3101E737898F}" presName="quadrant3" presStyleLbl="node1" presStyleIdx="2" presStyleCnt="4" custLinFactNeighborX="-86028" custLinFactNeighborY="-230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D1B4FC-798D-40D2-830A-71E039E59EA6}" type="pres">
      <dgm:prSet presAssocID="{1EA72E9D-AC72-4DE6-B60E-3101E737898F}" presName="quadrant4" presStyleLbl="node1" presStyleIdx="3" presStyleCnt="4" custLinFactNeighborX="-91109" custLinFactNeighborY="-230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7214A1-79E2-4479-AE67-1E60EF1B8233}" type="pres">
      <dgm:prSet presAssocID="{1EA72E9D-AC72-4DE6-B60E-3101E737898F}" presName="quadrantPlaceholder" presStyleCnt="0"/>
      <dgm:spPr/>
    </dgm:pt>
    <dgm:pt modelId="{19D3C08A-4594-43BF-B8B2-999FAAD3C626}" type="pres">
      <dgm:prSet presAssocID="{1EA72E9D-AC72-4DE6-B60E-3101E737898F}" presName="center1" presStyleLbl="fgShp" presStyleIdx="0" presStyleCnt="2" custLinFactX="-100000" custLinFactNeighborX="-159365" custLinFactNeighborY="-7692"/>
      <dgm:spPr/>
    </dgm:pt>
    <dgm:pt modelId="{62F33448-63B7-4F65-9765-5E9BAB9BEC7D}" type="pres">
      <dgm:prSet presAssocID="{1EA72E9D-AC72-4DE6-B60E-3101E737898F}" presName="center2" presStyleLbl="fgShp" presStyleIdx="1" presStyleCnt="2" custLinFactX="-100000" custLinFactNeighborX="-159364" custLinFactNeighborY="-26923"/>
      <dgm:spPr/>
    </dgm:pt>
  </dgm:ptLst>
  <dgm:cxnLst>
    <dgm:cxn modelId="{C88084A4-5184-4B61-B260-2878220D5C12}" type="presOf" srcId="{C9ECC870-605D-42FE-AB36-80FED563692E}" destId="{528788FD-377B-443B-A139-9E25CC7FD347}" srcOrd="1" destOrd="0" presId="urn:microsoft.com/office/officeart/2005/8/layout/cycle4"/>
    <dgm:cxn modelId="{73AE5485-99C0-448A-A8CF-4BFB1F51D35D}" srcId="{1EA72E9D-AC72-4DE6-B60E-3101E737898F}" destId="{024D035C-BED7-4767-AE3F-BF98272E3A9E}" srcOrd="2" destOrd="0" parTransId="{BCA02007-7DD1-47CF-929B-E71507856F03}" sibTransId="{832E9162-8F6D-4CCD-8B24-59B9A8C9C272}"/>
    <dgm:cxn modelId="{A109724E-8776-400A-BCE5-0FF28176A636}" type="presOf" srcId="{83EF0088-3CA8-48E2-8C90-3989031D4E1E}" destId="{BF10325C-E395-45AE-A35E-114E6D6AB427}" srcOrd="1" destOrd="0" presId="urn:microsoft.com/office/officeart/2005/8/layout/cycle4"/>
    <dgm:cxn modelId="{07FDB1B3-F91F-4372-88A3-62058A1093E0}" srcId="{0AD0DE7D-F2CF-43D7-9C59-FD695E44912C}" destId="{C9ECC870-605D-42FE-AB36-80FED563692E}" srcOrd="0" destOrd="0" parTransId="{A62053C1-15A7-46A2-A80F-7C68285738CC}" sibTransId="{B31C0AE5-70DC-4092-AEEB-EB5FA16CE6BA}"/>
    <dgm:cxn modelId="{47987278-06A1-4ED7-A79A-4BB17B78B0DB}" type="presOf" srcId="{83EF0088-3CA8-48E2-8C90-3989031D4E1E}" destId="{242FF130-9FCB-4AE3-A3BE-5480EC65E7BF}" srcOrd="0" destOrd="0" presId="urn:microsoft.com/office/officeart/2005/8/layout/cycle4"/>
    <dgm:cxn modelId="{A1FA90CD-FE13-46E8-A79D-5C6851362E7B}" type="presOf" srcId="{7D9CB631-DB2A-463E-A1F2-76FD49CB4EDD}" destId="{0B2D98C0-67E8-4215-AE93-EFD39604DB81}" srcOrd="1" destOrd="0" presId="urn:microsoft.com/office/officeart/2005/8/layout/cycle4"/>
    <dgm:cxn modelId="{9DF675C0-B7EB-4F3E-9865-F93B6D54B6EE}" type="presOf" srcId="{024D035C-BED7-4767-AE3F-BF98272E3A9E}" destId="{F3F42720-5E39-4CF1-90A2-03F3D9EC1FBF}" srcOrd="0" destOrd="0" presId="urn:microsoft.com/office/officeart/2005/8/layout/cycle4"/>
    <dgm:cxn modelId="{F2A6FDF2-409B-45AA-A021-E56614FD27B2}" srcId="{024D035C-BED7-4767-AE3F-BF98272E3A9E}" destId="{9A06CF9F-70EF-4CBD-8262-C16EAF118292}" srcOrd="0" destOrd="0" parTransId="{1FA87AF2-D450-42B3-A126-0FD7141C7946}" sibTransId="{321003CA-8D22-4506-8728-0DCA61221AB5}"/>
    <dgm:cxn modelId="{4607B3F9-B017-4E45-B938-2E3E551F7BB7}" srcId="{B1563189-38CD-43C1-8618-A6A8D33C0F5C}" destId="{83EF0088-3CA8-48E2-8C90-3989031D4E1E}" srcOrd="0" destOrd="0" parTransId="{5ED99C6D-EE6A-489C-BBED-C26E8671288E}" sibTransId="{7D3592B2-D3AA-40F0-AE64-9E57215B34DF}"/>
    <dgm:cxn modelId="{B6067FFC-A63B-422C-A587-30467CA8ADAC}" type="presOf" srcId="{0AD0DE7D-F2CF-43D7-9C59-FD695E44912C}" destId="{4296E673-448C-4EC1-8DB0-25C1F2087667}" srcOrd="0" destOrd="0" presId="urn:microsoft.com/office/officeart/2005/8/layout/cycle4"/>
    <dgm:cxn modelId="{36589252-4518-4E28-B993-A8B35C4285AB}" srcId="{1EA72E9D-AC72-4DE6-B60E-3101E737898F}" destId="{B1563189-38CD-43C1-8618-A6A8D33C0F5C}" srcOrd="3" destOrd="0" parTransId="{6C7C68E4-81BA-4397-B27D-4D1219617A04}" sibTransId="{87E2437E-4CE5-4899-B622-353376EEE4F6}"/>
    <dgm:cxn modelId="{AFB3EBC0-94B7-4D05-BA89-D38A8571C32F}" srcId="{9D4858D1-2410-4B21-B85D-0DEC13B9D7A3}" destId="{7D9CB631-DB2A-463E-A1F2-76FD49CB4EDD}" srcOrd="0" destOrd="0" parTransId="{94126A2A-F3F0-4E78-99DB-923836CB482A}" sibTransId="{6E68A762-D061-4018-8BDE-D1C18AEE1CAE}"/>
    <dgm:cxn modelId="{773F2488-BDEC-40C6-AF4A-0A104DAF98E7}" type="presOf" srcId="{9D4858D1-2410-4B21-B85D-0DEC13B9D7A3}" destId="{38315A35-6EAE-4500-9B49-DFF17E22AF30}" srcOrd="0" destOrd="0" presId="urn:microsoft.com/office/officeart/2005/8/layout/cycle4"/>
    <dgm:cxn modelId="{B2FC8FD1-0108-427A-9000-F14E1866BA38}" type="presOf" srcId="{B1563189-38CD-43C1-8618-A6A8D33C0F5C}" destId="{08D1B4FC-798D-40D2-830A-71E039E59EA6}" srcOrd="0" destOrd="0" presId="urn:microsoft.com/office/officeart/2005/8/layout/cycle4"/>
    <dgm:cxn modelId="{25D763A8-4E80-4C60-B81E-4CCEAF33D48E}" srcId="{1EA72E9D-AC72-4DE6-B60E-3101E737898F}" destId="{0AD0DE7D-F2CF-43D7-9C59-FD695E44912C}" srcOrd="1" destOrd="0" parTransId="{1AF4E9AD-72A3-4B6B-9162-0ABD5FE19852}" sibTransId="{A0CADABF-2315-4D22-AB2A-29C1E1B11EE2}"/>
    <dgm:cxn modelId="{D948BDCD-1FEF-4E88-8885-F7E40EA05B18}" type="presOf" srcId="{C9ECC870-605D-42FE-AB36-80FED563692E}" destId="{20F8DA2A-F91A-411F-AD1E-5DC9C93D997F}" srcOrd="0" destOrd="0" presId="urn:microsoft.com/office/officeart/2005/8/layout/cycle4"/>
    <dgm:cxn modelId="{981DBE9D-2A85-4424-847C-A2769D191469}" type="presOf" srcId="{9A06CF9F-70EF-4CBD-8262-C16EAF118292}" destId="{A49B910C-F469-4D41-8581-40EFEC8433BA}" srcOrd="0" destOrd="0" presId="urn:microsoft.com/office/officeart/2005/8/layout/cycle4"/>
    <dgm:cxn modelId="{93B502C6-661C-4227-BC52-0AD95144323D}" type="presOf" srcId="{7D9CB631-DB2A-463E-A1F2-76FD49CB4EDD}" destId="{04E6DE24-B576-4A73-A39F-0CD9B9FFBF79}" srcOrd="0" destOrd="0" presId="urn:microsoft.com/office/officeart/2005/8/layout/cycle4"/>
    <dgm:cxn modelId="{759888AC-B8CC-48DB-9D07-BBD273A486A0}" type="presOf" srcId="{1EA72E9D-AC72-4DE6-B60E-3101E737898F}" destId="{90353B2F-A122-4E75-A731-209D8BD9FFC9}" srcOrd="0" destOrd="0" presId="urn:microsoft.com/office/officeart/2005/8/layout/cycle4"/>
    <dgm:cxn modelId="{9E1B0106-2A8C-4EE7-9C6D-F12157E7321B}" srcId="{1EA72E9D-AC72-4DE6-B60E-3101E737898F}" destId="{9D4858D1-2410-4B21-B85D-0DEC13B9D7A3}" srcOrd="0" destOrd="0" parTransId="{05742C6A-405F-4AFD-B7E1-D3D2299DA537}" sibTransId="{1C10C398-15FC-47BC-98AC-4FC05108120E}"/>
    <dgm:cxn modelId="{5BD2D95F-5ADB-460E-9956-00542A531B53}" type="presOf" srcId="{9A06CF9F-70EF-4CBD-8262-C16EAF118292}" destId="{029B204D-AE88-4CFC-B480-C560F077D949}" srcOrd="1" destOrd="0" presId="urn:microsoft.com/office/officeart/2005/8/layout/cycle4"/>
    <dgm:cxn modelId="{86C4852B-6FA5-44CF-A01F-9943C789AED2}" type="presParOf" srcId="{90353B2F-A122-4E75-A731-209D8BD9FFC9}" destId="{B62A0022-A16F-4BDB-B4F4-9ABA0AA257F9}" srcOrd="0" destOrd="0" presId="urn:microsoft.com/office/officeart/2005/8/layout/cycle4"/>
    <dgm:cxn modelId="{BE497A50-448B-4B7B-94BB-C9DAEDED6960}" type="presParOf" srcId="{B62A0022-A16F-4BDB-B4F4-9ABA0AA257F9}" destId="{2D96759A-DAC0-4880-8769-315D021D241A}" srcOrd="0" destOrd="0" presId="urn:microsoft.com/office/officeart/2005/8/layout/cycle4"/>
    <dgm:cxn modelId="{D4BB40AF-8FCC-4B64-94A9-B910C801CD76}" type="presParOf" srcId="{2D96759A-DAC0-4880-8769-315D021D241A}" destId="{04E6DE24-B576-4A73-A39F-0CD9B9FFBF79}" srcOrd="0" destOrd="0" presId="urn:microsoft.com/office/officeart/2005/8/layout/cycle4"/>
    <dgm:cxn modelId="{DEE4DC8C-3943-49E2-97C9-E795A73F9154}" type="presParOf" srcId="{2D96759A-DAC0-4880-8769-315D021D241A}" destId="{0B2D98C0-67E8-4215-AE93-EFD39604DB81}" srcOrd="1" destOrd="0" presId="urn:microsoft.com/office/officeart/2005/8/layout/cycle4"/>
    <dgm:cxn modelId="{80ECED79-65B0-4655-9231-6A056EF6BB99}" type="presParOf" srcId="{B62A0022-A16F-4BDB-B4F4-9ABA0AA257F9}" destId="{E5AFA0D1-C71F-4F73-896D-B7848DAAB516}" srcOrd="1" destOrd="0" presId="urn:microsoft.com/office/officeart/2005/8/layout/cycle4"/>
    <dgm:cxn modelId="{65AC9CA9-89EC-4951-B30E-8DA221A8F140}" type="presParOf" srcId="{E5AFA0D1-C71F-4F73-896D-B7848DAAB516}" destId="{20F8DA2A-F91A-411F-AD1E-5DC9C93D997F}" srcOrd="0" destOrd="0" presId="urn:microsoft.com/office/officeart/2005/8/layout/cycle4"/>
    <dgm:cxn modelId="{659FA7D1-A051-4698-B7F9-090E4657EB93}" type="presParOf" srcId="{E5AFA0D1-C71F-4F73-896D-B7848DAAB516}" destId="{528788FD-377B-443B-A139-9E25CC7FD347}" srcOrd="1" destOrd="0" presId="urn:microsoft.com/office/officeart/2005/8/layout/cycle4"/>
    <dgm:cxn modelId="{EBDC3A97-3A6E-4FF6-B9ED-3208295C1DA5}" type="presParOf" srcId="{B62A0022-A16F-4BDB-B4F4-9ABA0AA257F9}" destId="{577FF1A3-FACA-4802-A8CB-72B373F91484}" srcOrd="2" destOrd="0" presId="urn:microsoft.com/office/officeart/2005/8/layout/cycle4"/>
    <dgm:cxn modelId="{A4744E88-C232-42FA-AB23-72320C41B62B}" type="presParOf" srcId="{577FF1A3-FACA-4802-A8CB-72B373F91484}" destId="{A49B910C-F469-4D41-8581-40EFEC8433BA}" srcOrd="0" destOrd="0" presId="urn:microsoft.com/office/officeart/2005/8/layout/cycle4"/>
    <dgm:cxn modelId="{94DBBA65-A3B1-4348-BE91-D520B049954C}" type="presParOf" srcId="{577FF1A3-FACA-4802-A8CB-72B373F91484}" destId="{029B204D-AE88-4CFC-B480-C560F077D949}" srcOrd="1" destOrd="0" presId="urn:microsoft.com/office/officeart/2005/8/layout/cycle4"/>
    <dgm:cxn modelId="{F672F9E2-B87B-436F-9D77-495D838D9655}" type="presParOf" srcId="{B62A0022-A16F-4BDB-B4F4-9ABA0AA257F9}" destId="{D9434405-E1AE-487C-B703-527B6C8D9D5E}" srcOrd="3" destOrd="0" presId="urn:microsoft.com/office/officeart/2005/8/layout/cycle4"/>
    <dgm:cxn modelId="{5325878A-5CE6-4F19-BE4D-2FA9464F08C9}" type="presParOf" srcId="{D9434405-E1AE-487C-B703-527B6C8D9D5E}" destId="{242FF130-9FCB-4AE3-A3BE-5480EC65E7BF}" srcOrd="0" destOrd="0" presId="urn:microsoft.com/office/officeart/2005/8/layout/cycle4"/>
    <dgm:cxn modelId="{782F5F73-F418-4336-9948-94B6540074F0}" type="presParOf" srcId="{D9434405-E1AE-487C-B703-527B6C8D9D5E}" destId="{BF10325C-E395-45AE-A35E-114E6D6AB427}" srcOrd="1" destOrd="0" presId="urn:microsoft.com/office/officeart/2005/8/layout/cycle4"/>
    <dgm:cxn modelId="{45A8C699-687F-4C5F-9B39-19CD0179AFB8}" type="presParOf" srcId="{B62A0022-A16F-4BDB-B4F4-9ABA0AA257F9}" destId="{2B5541C6-FCB7-42CB-B430-0A03E7ACFE38}" srcOrd="4" destOrd="0" presId="urn:microsoft.com/office/officeart/2005/8/layout/cycle4"/>
    <dgm:cxn modelId="{DAA61AA2-4C60-4B7C-BB5B-6CC8CC7BB0CD}" type="presParOf" srcId="{90353B2F-A122-4E75-A731-209D8BD9FFC9}" destId="{CCE37C37-AEB7-4583-A778-B93A5617B295}" srcOrd="1" destOrd="0" presId="urn:microsoft.com/office/officeart/2005/8/layout/cycle4"/>
    <dgm:cxn modelId="{80E6434F-AD3D-4C9A-8215-83973DE2E8D9}" type="presParOf" srcId="{CCE37C37-AEB7-4583-A778-B93A5617B295}" destId="{38315A35-6EAE-4500-9B49-DFF17E22AF30}" srcOrd="0" destOrd="0" presId="urn:microsoft.com/office/officeart/2005/8/layout/cycle4"/>
    <dgm:cxn modelId="{B99223FE-270D-454D-A9AB-91999EDA1993}" type="presParOf" srcId="{CCE37C37-AEB7-4583-A778-B93A5617B295}" destId="{4296E673-448C-4EC1-8DB0-25C1F2087667}" srcOrd="1" destOrd="0" presId="urn:microsoft.com/office/officeart/2005/8/layout/cycle4"/>
    <dgm:cxn modelId="{544FE5F7-B5DE-43AB-B8B6-38A45D194B0F}" type="presParOf" srcId="{CCE37C37-AEB7-4583-A778-B93A5617B295}" destId="{F3F42720-5E39-4CF1-90A2-03F3D9EC1FBF}" srcOrd="2" destOrd="0" presId="urn:microsoft.com/office/officeart/2005/8/layout/cycle4"/>
    <dgm:cxn modelId="{18835D2A-0048-456C-AC9E-F36A31C6A7A0}" type="presParOf" srcId="{CCE37C37-AEB7-4583-A778-B93A5617B295}" destId="{08D1B4FC-798D-40D2-830A-71E039E59EA6}" srcOrd="3" destOrd="0" presId="urn:microsoft.com/office/officeart/2005/8/layout/cycle4"/>
    <dgm:cxn modelId="{4E28AAC5-A908-4561-8783-F198F9513BBF}" type="presParOf" srcId="{CCE37C37-AEB7-4583-A778-B93A5617B295}" destId="{257214A1-79E2-4479-AE67-1E60EF1B8233}" srcOrd="4" destOrd="0" presId="urn:microsoft.com/office/officeart/2005/8/layout/cycle4"/>
    <dgm:cxn modelId="{614C5AA2-4AF6-450A-B683-EA4B289494AF}" type="presParOf" srcId="{90353B2F-A122-4E75-A731-209D8BD9FFC9}" destId="{19D3C08A-4594-43BF-B8B2-999FAAD3C626}" srcOrd="2" destOrd="0" presId="urn:microsoft.com/office/officeart/2005/8/layout/cycle4"/>
    <dgm:cxn modelId="{EEE4FD66-269B-44F9-8F48-036DFA9EB0D7}" type="presParOf" srcId="{90353B2F-A122-4E75-A731-209D8BD9FFC9}" destId="{62F33448-63B7-4F65-9765-5E9BAB9BEC7D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6EBB8B1-5C39-4641-B19E-9DFB755BB776}" type="doc">
      <dgm:prSet loTypeId="urn:microsoft.com/office/officeart/2005/8/layout/radial4" loCatId="relationship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03A017E-311B-4B80-891B-0FC45D8F2353}">
      <dgm:prSet phldrT="[Текст]" custT="1"/>
      <dgm:spPr/>
      <dgm:t>
        <a:bodyPr>
          <a:prstTxWarp prst="textDeflateInflate">
            <a:avLst/>
          </a:prstTxWarp>
        </a:bodyPr>
        <a:lstStyle/>
        <a:p>
          <a:r>
            <a:rPr lang="ru-RU" sz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Финансирование по подпрограммам (тыс.руб):</a:t>
          </a:r>
          <a:endParaRPr lang="ru-RU" sz="1200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FD56C4B5-FE47-4CAD-8F92-41FB81D33B9E}" type="parTrans" cxnId="{642179B9-5FC0-4937-BC6F-3D2F9862168E}">
      <dgm:prSet/>
      <dgm:spPr/>
      <dgm:t>
        <a:bodyPr/>
        <a:lstStyle/>
        <a:p>
          <a:endParaRPr lang="ru-RU"/>
        </a:p>
      </dgm:t>
    </dgm:pt>
    <dgm:pt modelId="{5D081D2A-18F3-48B6-9042-F75C45338692}" type="sibTrans" cxnId="{642179B9-5FC0-4937-BC6F-3D2F9862168E}">
      <dgm:prSet/>
      <dgm:spPr/>
      <dgm:t>
        <a:bodyPr/>
        <a:lstStyle/>
        <a:p>
          <a:endParaRPr lang="ru-RU"/>
        </a:p>
      </dgm:t>
    </dgm:pt>
    <dgm:pt modelId="{2BC29697-596C-4A42-957E-B7C43FA46BE0}">
      <dgm:prSet phldrT="[Текст]" custT="1"/>
      <dgm:spPr/>
      <dgm:t>
        <a:bodyPr>
          <a:prstTxWarp prst="textFadeRight">
            <a:avLst/>
          </a:prstTxWarp>
        </a:bodyPr>
        <a:lstStyle/>
        <a:p>
          <a:r>
            <a:rPr lang="ru-RU" sz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«Модернизация объектов коммунальной инфраструктуры </a:t>
          </a:r>
        </a:p>
        <a:p>
          <a:r>
            <a:rPr lang="ru-RU" sz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г. Бодайбо» - 5 293,00</a:t>
          </a:r>
          <a:endParaRPr lang="ru-RU" sz="1200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D1E7F48A-074B-45C9-828E-82735D622231}" type="parTrans" cxnId="{707A5D75-6CA2-4168-85FA-E5031EA3FA5B}">
      <dgm:prSet/>
      <dgm:spPr/>
      <dgm:t>
        <a:bodyPr/>
        <a:lstStyle/>
        <a:p>
          <a:endParaRPr lang="ru-RU"/>
        </a:p>
      </dgm:t>
    </dgm:pt>
    <dgm:pt modelId="{9369FD0F-B298-47E8-A791-87FADE1D13C0}" type="sibTrans" cxnId="{707A5D75-6CA2-4168-85FA-E5031EA3FA5B}">
      <dgm:prSet/>
      <dgm:spPr/>
      <dgm:t>
        <a:bodyPr/>
        <a:lstStyle/>
        <a:p>
          <a:endParaRPr lang="ru-RU"/>
        </a:p>
      </dgm:t>
    </dgm:pt>
    <dgm:pt modelId="{769C0E63-4813-441E-8B7A-26F737ADA2E2}">
      <dgm:prSet phldrT="[Текст]" custT="1"/>
      <dgm:spPr/>
      <dgm:t>
        <a:bodyPr>
          <a:prstTxWarp prst="textFadeLeft">
            <a:avLst/>
          </a:prstTxWarp>
        </a:bodyPr>
        <a:lstStyle/>
        <a:p>
          <a:r>
            <a:rPr lang="ru-RU" sz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«Чистая вода» -</a:t>
          </a:r>
        </a:p>
        <a:p>
          <a:r>
            <a:rPr lang="ru-RU" sz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 2 370,80</a:t>
          </a:r>
          <a:endParaRPr lang="ru-RU" sz="1200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CE1FD402-8052-412A-8386-323FCB2EC33D}" type="parTrans" cxnId="{4C5EBB66-C2AF-441F-9E44-463379B5E76F}">
      <dgm:prSet/>
      <dgm:spPr/>
      <dgm:t>
        <a:bodyPr/>
        <a:lstStyle/>
        <a:p>
          <a:endParaRPr lang="ru-RU"/>
        </a:p>
      </dgm:t>
    </dgm:pt>
    <dgm:pt modelId="{908DCCC4-F5D9-4E73-BD2F-0A98D40B55B3}" type="sibTrans" cxnId="{4C5EBB66-C2AF-441F-9E44-463379B5E76F}">
      <dgm:prSet/>
      <dgm:spPr/>
      <dgm:t>
        <a:bodyPr/>
        <a:lstStyle/>
        <a:p>
          <a:endParaRPr lang="ru-RU"/>
        </a:p>
      </dgm:t>
    </dgm:pt>
    <dgm:pt modelId="{4C4CE0CD-CC93-4353-812E-402CCAE32DA3}">
      <dgm:prSet phldrT="[Текст]" custT="1"/>
      <dgm:spPr/>
      <dgm:t>
        <a:bodyPr>
          <a:prstTxWarp prst="textChevronInverted">
            <a:avLst/>
          </a:prstTxWarp>
        </a:bodyPr>
        <a:lstStyle/>
        <a:p>
          <a:r>
            <a:rPr lang="ru-RU" sz="1050" dirty="0" smtClean="0">
              <a:latin typeface="Cambria" pitchFamily="18" charset="0"/>
            </a:rPr>
            <a:t>«</a:t>
          </a:r>
          <a:r>
            <a:rPr lang="ru-RU" sz="105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Информирование населения о принимаемых мерах в сфере жилищно-коммунального хозяйства и по вопросам развития общего контроля в этой сфере» </a:t>
          </a:r>
          <a:endParaRPr lang="ru-RU" sz="1050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90F6CB18-146E-4741-8DD9-D1FB32C7E8C9}" type="parTrans" cxnId="{B346AE08-6908-47FF-A2EA-10218121EF6B}">
      <dgm:prSet/>
      <dgm:spPr/>
      <dgm:t>
        <a:bodyPr/>
        <a:lstStyle/>
        <a:p>
          <a:endParaRPr lang="ru-RU"/>
        </a:p>
      </dgm:t>
    </dgm:pt>
    <dgm:pt modelId="{3016FA8D-404D-4EBF-86ED-F6C89295BEEA}" type="sibTrans" cxnId="{B346AE08-6908-47FF-A2EA-10218121EF6B}">
      <dgm:prSet/>
      <dgm:spPr/>
      <dgm:t>
        <a:bodyPr/>
        <a:lstStyle/>
        <a:p>
          <a:endParaRPr lang="ru-RU"/>
        </a:p>
      </dgm:t>
    </dgm:pt>
    <dgm:pt modelId="{BC1EAB57-E762-4DBF-8846-519A1DB5A2A8}">
      <dgm:prSet custT="1"/>
      <dgm:spPr/>
      <dgm:t>
        <a:bodyPr>
          <a:prstTxWarp prst="textDeflate">
            <a:avLst/>
          </a:prstTxWarp>
        </a:bodyPr>
        <a:lstStyle/>
        <a:p>
          <a:r>
            <a:rPr lang="ru-RU" sz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«Развитие системы водоотведения </a:t>
          </a:r>
        </a:p>
        <a:p>
          <a:r>
            <a:rPr lang="ru-RU" sz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г. Бодайбо» - 6 344,00</a:t>
          </a:r>
          <a:endParaRPr lang="ru-RU" sz="1200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28F54894-A53D-4FEA-8589-26497E714667}" type="parTrans" cxnId="{94F495CF-32E3-4EBC-AA10-F4369E8805B8}">
      <dgm:prSet/>
      <dgm:spPr/>
      <dgm:t>
        <a:bodyPr/>
        <a:lstStyle/>
        <a:p>
          <a:endParaRPr lang="ru-RU"/>
        </a:p>
      </dgm:t>
    </dgm:pt>
    <dgm:pt modelId="{B2A3B640-0143-4C4F-9276-B5A992D5B89F}" type="sibTrans" cxnId="{94F495CF-32E3-4EBC-AA10-F4369E8805B8}">
      <dgm:prSet/>
      <dgm:spPr/>
      <dgm:t>
        <a:bodyPr/>
        <a:lstStyle/>
        <a:p>
          <a:endParaRPr lang="ru-RU"/>
        </a:p>
      </dgm:t>
    </dgm:pt>
    <dgm:pt modelId="{C6ECDD52-0355-4680-A216-74F121288E72}">
      <dgm:prSet custT="1"/>
      <dgm:spPr/>
      <dgm:t>
        <a:bodyPr>
          <a:prstTxWarp prst="textInflate">
            <a:avLst/>
          </a:prstTxWarp>
        </a:bodyPr>
        <a:lstStyle/>
        <a:p>
          <a:r>
            <a:rPr lang="ru-RU" sz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«Энергосбережение и повышение энергетической эффективности </a:t>
          </a:r>
        </a:p>
        <a:p>
          <a:r>
            <a:rPr lang="ru-RU" sz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г. Бодайбо» - 532,50</a:t>
          </a:r>
          <a:endParaRPr lang="ru-RU" sz="1200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6C65FF4F-A7F6-4AE4-9D01-DF002FD7C0A2}" type="parTrans" cxnId="{33894D8A-FBBB-4918-930A-2E26BC394FB6}">
      <dgm:prSet/>
      <dgm:spPr/>
      <dgm:t>
        <a:bodyPr/>
        <a:lstStyle/>
        <a:p>
          <a:endParaRPr lang="ru-RU"/>
        </a:p>
      </dgm:t>
    </dgm:pt>
    <dgm:pt modelId="{ABA83784-8707-4EA3-A663-23973C9056BD}" type="sibTrans" cxnId="{33894D8A-FBBB-4918-930A-2E26BC394FB6}">
      <dgm:prSet/>
      <dgm:spPr/>
      <dgm:t>
        <a:bodyPr/>
        <a:lstStyle/>
        <a:p>
          <a:endParaRPr lang="ru-RU"/>
        </a:p>
      </dgm:t>
    </dgm:pt>
    <dgm:pt modelId="{6657FF4D-CFB5-48D2-BC89-31B900FCAB75}" type="pres">
      <dgm:prSet presAssocID="{36EBB8B1-5C39-4641-B19E-9DFB755BB77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5EEB0D-48E4-4A40-A8D8-F035E1745AE6}" type="pres">
      <dgm:prSet presAssocID="{C03A017E-311B-4B80-891B-0FC45D8F2353}" presName="centerShape" presStyleLbl="node0" presStyleIdx="0" presStyleCnt="1" custScaleX="110759"/>
      <dgm:spPr/>
      <dgm:t>
        <a:bodyPr/>
        <a:lstStyle/>
        <a:p>
          <a:endParaRPr lang="ru-RU"/>
        </a:p>
      </dgm:t>
    </dgm:pt>
    <dgm:pt modelId="{7703C337-9FC3-4776-9607-0397E85A8786}" type="pres">
      <dgm:prSet presAssocID="{D1E7F48A-074B-45C9-828E-82735D622231}" presName="parTrans" presStyleLbl="bgSibTrans2D1" presStyleIdx="0" presStyleCnt="5"/>
      <dgm:spPr/>
      <dgm:t>
        <a:bodyPr/>
        <a:lstStyle/>
        <a:p>
          <a:endParaRPr lang="ru-RU"/>
        </a:p>
      </dgm:t>
    </dgm:pt>
    <dgm:pt modelId="{BAF02EB1-054D-491F-B256-757B11B3D3A6}" type="pres">
      <dgm:prSet presAssocID="{2BC29697-596C-4A42-957E-B7C43FA46BE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92E0FC-72D6-43B5-BD4B-95733DC4305C}" type="pres">
      <dgm:prSet presAssocID="{CE1FD402-8052-412A-8386-323FCB2EC33D}" presName="parTrans" presStyleLbl="bgSibTrans2D1" presStyleIdx="1" presStyleCnt="5"/>
      <dgm:spPr/>
      <dgm:t>
        <a:bodyPr/>
        <a:lstStyle/>
        <a:p>
          <a:endParaRPr lang="ru-RU"/>
        </a:p>
      </dgm:t>
    </dgm:pt>
    <dgm:pt modelId="{158D7A0B-875D-4130-B8C0-C712C6B4B1D9}" type="pres">
      <dgm:prSet presAssocID="{769C0E63-4813-441E-8B7A-26F737ADA2E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452261-1FB5-4ED7-9C79-56948943497D}" type="pres">
      <dgm:prSet presAssocID="{28F54894-A53D-4FEA-8589-26497E714667}" presName="parTrans" presStyleLbl="bgSibTrans2D1" presStyleIdx="2" presStyleCnt="5"/>
      <dgm:spPr/>
      <dgm:t>
        <a:bodyPr/>
        <a:lstStyle/>
        <a:p>
          <a:endParaRPr lang="ru-RU"/>
        </a:p>
      </dgm:t>
    </dgm:pt>
    <dgm:pt modelId="{EE6E2CF0-1DD5-4B25-9047-ADDC76E85ADC}" type="pres">
      <dgm:prSet presAssocID="{BC1EAB57-E762-4DBF-8846-519A1DB5A2A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C2296F-2C83-4A37-B5D0-D6D69A10E928}" type="pres">
      <dgm:prSet presAssocID="{6C65FF4F-A7F6-4AE4-9D01-DF002FD7C0A2}" presName="parTrans" presStyleLbl="bgSibTrans2D1" presStyleIdx="3" presStyleCnt="5"/>
      <dgm:spPr/>
      <dgm:t>
        <a:bodyPr/>
        <a:lstStyle/>
        <a:p>
          <a:endParaRPr lang="ru-RU"/>
        </a:p>
      </dgm:t>
    </dgm:pt>
    <dgm:pt modelId="{5E9C3E6B-B6B7-4F8E-9D5F-6273C57DDC71}" type="pres">
      <dgm:prSet presAssocID="{C6ECDD52-0355-4680-A216-74F121288E72}" presName="node" presStyleLbl="node1" presStyleIdx="3" presStyleCnt="5" custRadScaleRad="101410" custRadScaleInc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7FA369-5923-4F8B-9A44-4A77A9BB8BFE}" type="pres">
      <dgm:prSet presAssocID="{90F6CB18-146E-4741-8DD9-D1FB32C7E8C9}" presName="parTrans" presStyleLbl="bgSibTrans2D1" presStyleIdx="4" presStyleCnt="5"/>
      <dgm:spPr/>
      <dgm:t>
        <a:bodyPr/>
        <a:lstStyle/>
        <a:p>
          <a:endParaRPr lang="ru-RU"/>
        </a:p>
      </dgm:t>
    </dgm:pt>
    <dgm:pt modelId="{4F2F2FCF-B084-4529-BCBD-A10A9F80B35D}" type="pres">
      <dgm:prSet presAssocID="{4C4CE0CD-CC93-4353-812E-402CCAE32DA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4F495CF-32E3-4EBC-AA10-F4369E8805B8}" srcId="{C03A017E-311B-4B80-891B-0FC45D8F2353}" destId="{BC1EAB57-E762-4DBF-8846-519A1DB5A2A8}" srcOrd="2" destOrd="0" parTransId="{28F54894-A53D-4FEA-8589-26497E714667}" sibTransId="{B2A3B640-0143-4C4F-9276-B5A992D5B89F}"/>
    <dgm:cxn modelId="{53C30E01-2229-4443-BF5E-A00BD5C95341}" type="presOf" srcId="{90F6CB18-146E-4741-8DD9-D1FB32C7E8C9}" destId="{F77FA369-5923-4F8B-9A44-4A77A9BB8BFE}" srcOrd="0" destOrd="0" presId="urn:microsoft.com/office/officeart/2005/8/layout/radial4"/>
    <dgm:cxn modelId="{642179B9-5FC0-4937-BC6F-3D2F9862168E}" srcId="{36EBB8B1-5C39-4641-B19E-9DFB755BB776}" destId="{C03A017E-311B-4B80-891B-0FC45D8F2353}" srcOrd="0" destOrd="0" parTransId="{FD56C4B5-FE47-4CAD-8F92-41FB81D33B9E}" sibTransId="{5D081D2A-18F3-48B6-9042-F75C45338692}"/>
    <dgm:cxn modelId="{F4554DE2-215D-4994-8BB1-F9DC8D9F7C6C}" type="presOf" srcId="{6C65FF4F-A7F6-4AE4-9D01-DF002FD7C0A2}" destId="{7AC2296F-2C83-4A37-B5D0-D6D69A10E928}" srcOrd="0" destOrd="0" presId="urn:microsoft.com/office/officeart/2005/8/layout/radial4"/>
    <dgm:cxn modelId="{52532948-0934-4652-AACF-DE9600BC7941}" type="presOf" srcId="{36EBB8B1-5C39-4641-B19E-9DFB755BB776}" destId="{6657FF4D-CFB5-48D2-BC89-31B900FCAB75}" srcOrd="0" destOrd="0" presId="urn:microsoft.com/office/officeart/2005/8/layout/radial4"/>
    <dgm:cxn modelId="{CF0806B9-CF59-452F-9BC0-EC0421E6BEEA}" type="presOf" srcId="{D1E7F48A-074B-45C9-828E-82735D622231}" destId="{7703C337-9FC3-4776-9607-0397E85A8786}" srcOrd="0" destOrd="0" presId="urn:microsoft.com/office/officeart/2005/8/layout/radial4"/>
    <dgm:cxn modelId="{4C5EBB66-C2AF-441F-9E44-463379B5E76F}" srcId="{C03A017E-311B-4B80-891B-0FC45D8F2353}" destId="{769C0E63-4813-441E-8B7A-26F737ADA2E2}" srcOrd="1" destOrd="0" parTransId="{CE1FD402-8052-412A-8386-323FCB2EC33D}" sibTransId="{908DCCC4-F5D9-4E73-BD2F-0A98D40B55B3}"/>
    <dgm:cxn modelId="{B346AE08-6908-47FF-A2EA-10218121EF6B}" srcId="{C03A017E-311B-4B80-891B-0FC45D8F2353}" destId="{4C4CE0CD-CC93-4353-812E-402CCAE32DA3}" srcOrd="4" destOrd="0" parTransId="{90F6CB18-146E-4741-8DD9-D1FB32C7E8C9}" sibTransId="{3016FA8D-404D-4EBF-86ED-F6C89295BEEA}"/>
    <dgm:cxn modelId="{3A561482-D82E-4B36-B70E-D58256EFA7B4}" type="presOf" srcId="{CE1FD402-8052-412A-8386-323FCB2EC33D}" destId="{8892E0FC-72D6-43B5-BD4B-95733DC4305C}" srcOrd="0" destOrd="0" presId="urn:microsoft.com/office/officeart/2005/8/layout/radial4"/>
    <dgm:cxn modelId="{7579D7A6-BC85-400C-AFCA-508A1E3E450A}" type="presOf" srcId="{2BC29697-596C-4A42-957E-B7C43FA46BE0}" destId="{BAF02EB1-054D-491F-B256-757B11B3D3A6}" srcOrd="0" destOrd="0" presId="urn:microsoft.com/office/officeart/2005/8/layout/radial4"/>
    <dgm:cxn modelId="{8ED74F6D-4D43-46C2-BAF7-8B3AF04CE26C}" type="presOf" srcId="{4C4CE0CD-CC93-4353-812E-402CCAE32DA3}" destId="{4F2F2FCF-B084-4529-BCBD-A10A9F80B35D}" srcOrd="0" destOrd="0" presId="urn:microsoft.com/office/officeart/2005/8/layout/radial4"/>
    <dgm:cxn modelId="{D43C07F5-E875-4E38-84CC-AA0DB429CD54}" type="presOf" srcId="{28F54894-A53D-4FEA-8589-26497E714667}" destId="{57452261-1FB5-4ED7-9C79-56948943497D}" srcOrd="0" destOrd="0" presId="urn:microsoft.com/office/officeart/2005/8/layout/radial4"/>
    <dgm:cxn modelId="{B8A5FC66-2322-40D0-97B3-A5C02FAB4C20}" type="presOf" srcId="{C6ECDD52-0355-4680-A216-74F121288E72}" destId="{5E9C3E6B-B6B7-4F8E-9D5F-6273C57DDC71}" srcOrd="0" destOrd="0" presId="urn:microsoft.com/office/officeart/2005/8/layout/radial4"/>
    <dgm:cxn modelId="{A586EA55-D0AC-4B95-BC4D-9D50DE6FA9C4}" type="presOf" srcId="{C03A017E-311B-4B80-891B-0FC45D8F2353}" destId="{125EEB0D-48E4-4A40-A8D8-F035E1745AE6}" srcOrd="0" destOrd="0" presId="urn:microsoft.com/office/officeart/2005/8/layout/radial4"/>
    <dgm:cxn modelId="{466FC5F7-0087-4C2F-9EAE-C1AC7892DC5E}" type="presOf" srcId="{BC1EAB57-E762-4DBF-8846-519A1DB5A2A8}" destId="{EE6E2CF0-1DD5-4B25-9047-ADDC76E85ADC}" srcOrd="0" destOrd="0" presId="urn:microsoft.com/office/officeart/2005/8/layout/radial4"/>
    <dgm:cxn modelId="{33894D8A-FBBB-4918-930A-2E26BC394FB6}" srcId="{C03A017E-311B-4B80-891B-0FC45D8F2353}" destId="{C6ECDD52-0355-4680-A216-74F121288E72}" srcOrd="3" destOrd="0" parTransId="{6C65FF4F-A7F6-4AE4-9D01-DF002FD7C0A2}" sibTransId="{ABA83784-8707-4EA3-A663-23973C9056BD}"/>
    <dgm:cxn modelId="{707A5D75-6CA2-4168-85FA-E5031EA3FA5B}" srcId="{C03A017E-311B-4B80-891B-0FC45D8F2353}" destId="{2BC29697-596C-4A42-957E-B7C43FA46BE0}" srcOrd="0" destOrd="0" parTransId="{D1E7F48A-074B-45C9-828E-82735D622231}" sibTransId="{9369FD0F-B298-47E8-A791-87FADE1D13C0}"/>
    <dgm:cxn modelId="{755D2C2F-7744-45F9-8FE3-BA7DBBBFC96B}" type="presOf" srcId="{769C0E63-4813-441E-8B7A-26F737ADA2E2}" destId="{158D7A0B-875D-4130-B8C0-C712C6B4B1D9}" srcOrd="0" destOrd="0" presId="urn:microsoft.com/office/officeart/2005/8/layout/radial4"/>
    <dgm:cxn modelId="{F8093FB9-EB22-44B8-9690-0E31B003B387}" type="presParOf" srcId="{6657FF4D-CFB5-48D2-BC89-31B900FCAB75}" destId="{125EEB0D-48E4-4A40-A8D8-F035E1745AE6}" srcOrd="0" destOrd="0" presId="urn:microsoft.com/office/officeart/2005/8/layout/radial4"/>
    <dgm:cxn modelId="{92B004D8-EBD6-4B86-BAAF-8E795949D26C}" type="presParOf" srcId="{6657FF4D-CFB5-48D2-BC89-31B900FCAB75}" destId="{7703C337-9FC3-4776-9607-0397E85A8786}" srcOrd="1" destOrd="0" presId="urn:microsoft.com/office/officeart/2005/8/layout/radial4"/>
    <dgm:cxn modelId="{A08A30C4-7348-4F0B-8DF5-41A800AF882B}" type="presParOf" srcId="{6657FF4D-CFB5-48D2-BC89-31B900FCAB75}" destId="{BAF02EB1-054D-491F-B256-757B11B3D3A6}" srcOrd="2" destOrd="0" presId="urn:microsoft.com/office/officeart/2005/8/layout/radial4"/>
    <dgm:cxn modelId="{88133F3F-9CE9-46D3-B3DB-D16DF0FFA71A}" type="presParOf" srcId="{6657FF4D-CFB5-48D2-BC89-31B900FCAB75}" destId="{8892E0FC-72D6-43B5-BD4B-95733DC4305C}" srcOrd="3" destOrd="0" presId="urn:microsoft.com/office/officeart/2005/8/layout/radial4"/>
    <dgm:cxn modelId="{449EF042-D4EB-47B8-8779-88FE39F60AAC}" type="presParOf" srcId="{6657FF4D-CFB5-48D2-BC89-31B900FCAB75}" destId="{158D7A0B-875D-4130-B8C0-C712C6B4B1D9}" srcOrd="4" destOrd="0" presId="urn:microsoft.com/office/officeart/2005/8/layout/radial4"/>
    <dgm:cxn modelId="{FC6BF892-6367-476E-A6B4-C0B6158F8E43}" type="presParOf" srcId="{6657FF4D-CFB5-48D2-BC89-31B900FCAB75}" destId="{57452261-1FB5-4ED7-9C79-56948943497D}" srcOrd="5" destOrd="0" presId="urn:microsoft.com/office/officeart/2005/8/layout/radial4"/>
    <dgm:cxn modelId="{1F8A58BF-ADBD-4E95-9881-32719E9F6415}" type="presParOf" srcId="{6657FF4D-CFB5-48D2-BC89-31B900FCAB75}" destId="{EE6E2CF0-1DD5-4B25-9047-ADDC76E85ADC}" srcOrd="6" destOrd="0" presId="urn:microsoft.com/office/officeart/2005/8/layout/radial4"/>
    <dgm:cxn modelId="{DD192391-9B15-4C71-A71A-7EA09A962B49}" type="presParOf" srcId="{6657FF4D-CFB5-48D2-BC89-31B900FCAB75}" destId="{7AC2296F-2C83-4A37-B5D0-D6D69A10E928}" srcOrd="7" destOrd="0" presId="urn:microsoft.com/office/officeart/2005/8/layout/radial4"/>
    <dgm:cxn modelId="{BE6B7051-A809-434B-B023-6A0EFF0DC498}" type="presParOf" srcId="{6657FF4D-CFB5-48D2-BC89-31B900FCAB75}" destId="{5E9C3E6B-B6B7-4F8E-9D5F-6273C57DDC71}" srcOrd="8" destOrd="0" presId="urn:microsoft.com/office/officeart/2005/8/layout/radial4"/>
    <dgm:cxn modelId="{4F39920F-D691-46DE-9495-97C2C3AFF15D}" type="presParOf" srcId="{6657FF4D-CFB5-48D2-BC89-31B900FCAB75}" destId="{F77FA369-5923-4F8B-9A44-4A77A9BB8BFE}" srcOrd="9" destOrd="0" presId="urn:microsoft.com/office/officeart/2005/8/layout/radial4"/>
    <dgm:cxn modelId="{A8FBAD55-0C45-404B-936B-CE500D77019E}" type="presParOf" srcId="{6657FF4D-CFB5-48D2-BC89-31B900FCAB75}" destId="{4F2F2FCF-B084-4529-BCBD-A10A9F80B35D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0AAB1DC-459A-47ED-B748-ED5960DE9295}" type="doc">
      <dgm:prSet loTypeId="urn:microsoft.com/office/officeart/2005/8/layout/hList7" loCatId="list" qsTypeId="urn:microsoft.com/office/officeart/2005/8/quickstyle/3d1" qsCatId="3D" csTypeId="urn:microsoft.com/office/officeart/2005/8/colors/colorful3" csCatId="colorful" phldr="1"/>
      <dgm:spPr/>
    </dgm:pt>
    <dgm:pt modelId="{FC258E5A-D0E5-4297-8A6F-2DF06BFFF07D}">
      <dgm:prSet phldrT="[Текст]"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Cambria" pitchFamily="18" charset="0"/>
            </a:rPr>
            <a:t>Подготовка объектов коммунальной инфраструктуры к отопительному сезону</a:t>
          </a:r>
          <a:endParaRPr lang="ru-RU" sz="1100" dirty="0">
            <a:solidFill>
              <a:schemeClr val="tx1"/>
            </a:solidFill>
            <a:latin typeface="Cambria" pitchFamily="18" charset="0"/>
          </a:endParaRPr>
        </a:p>
      </dgm:t>
    </dgm:pt>
    <dgm:pt modelId="{11751ED7-3556-4738-8C0C-A8E37FC4BCF1}" type="parTrans" cxnId="{65844607-B822-4589-BDF8-A2C02F567369}">
      <dgm:prSet/>
      <dgm:spPr/>
      <dgm:t>
        <a:bodyPr/>
        <a:lstStyle/>
        <a:p>
          <a:endParaRPr lang="ru-RU"/>
        </a:p>
      </dgm:t>
    </dgm:pt>
    <dgm:pt modelId="{A0AAA6A0-C744-4DAA-9764-344561EEFE79}" type="sibTrans" cxnId="{65844607-B822-4589-BDF8-A2C02F567369}">
      <dgm:prSet/>
      <dgm:spPr/>
      <dgm:t>
        <a:bodyPr/>
        <a:lstStyle/>
        <a:p>
          <a:endParaRPr lang="ru-RU"/>
        </a:p>
      </dgm:t>
    </dgm:pt>
    <dgm:pt modelId="{76EEDC73-C75A-4358-986E-4D118016F9E9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Cambria" pitchFamily="18" charset="0"/>
            </a:rPr>
            <a:t>Реализация программ, направленных на снижение уровня износа инженерной инфраструктуры, модернизацию и развитие инженерной инфраструктуры</a:t>
          </a:r>
          <a:endParaRPr lang="ru-RU" sz="1000" dirty="0">
            <a:solidFill>
              <a:schemeClr val="tx1"/>
            </a:solidFill>
            <a:latin typeface="Cambria" pitchFamily="18" charset="0"/>
          </a:endParaRPr>
        </a:p>
      </dgm:t>
    </dgm:pt>
    <dgm:pt modelId="{9BD0F287-89CC-4487-853A-77A63B89B783}" type="parTrans" cxnId="{07A0FD8C-ABF5-4F25-9970-DA253A45006F}">
      <dgm:prSet/>
      <dgm:spPr/>
      <dgm:t>
        <a:bodyPr/>
        <a:lstStyle/>
        <a:p>
          <a:endParaRPr lang="ru-RU"/>
        </a:p>
      </dgm:t>
    </dgm:pt>
    <dgm:pt modelId="{13776253-2705-429B-80CF-561719C44BDA}" type="sibTrans" cxnId="{07A0FD8C-ABF5-4F25-9970-DA253A45006F}">
      <dgm:prSet/>
      <dgm:spPr/>
      <dgm:t>
        <a:bodyPr/>
        <a:lstStyle/>
        <a:p>
          <a:endParaRPr lang="ru-RU"/>
        </a:p>
      </dgm:t>
    </dgm:pt>
    <dgm:pt modelId="{940943FC-5CFD-4FC3-9FE0-A034194CA9DA}">
      <dgm:prSet phldrT="[Текст]"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Cambria" pitchFamily="18" charset="0"/>
            </a:rPr>
            <a:t>Реализация мероприятий, направленных на оптимизацию потребления топливно-энергетических ресурсов</a:t>
          </a:r>
          <a:endParaRPr lang="ru-RU" sz="1100" dirty="0">
            <a:solidFill>
              <a:schemeClr val="tx1"/>
            </a:solidFill>
            <a:latin typeface="Cambria" pitchFamily="18" charset="0"/>
          </a:endParaRPr>
        </a:p>
      </dgm:t>
    </dgm:pt>
    <dgm:pt modelId="{FFD23516-8BDB-47BC-832F-2DC2BFA5C82C}" type="parTrans" cxnId="{5B8C4418-1245-412A-AD1D-B4C77BB4B9CE}">
      <dgm:prSet/>
      <dgm:spPr/>
      <dgm:t>
        <a:bodyPr/>
        <a:lstStyle/>
        <a:p>
          <a:endParaRPr lang="ru-RU"/>
        </a:p>
      </dgm:t>
    </dgm:pt>
    <dgm:pt modelId="{B6EA23BA-7170-49E9-9EF5-5EC7AE3B3EFD}" type="sibTrans" cxnId="{5B8C4418-1245-412A-AD1D-B4C77BB4B9CE}">
      <dgm:prSet/>
      <dgm:spPr/>
      <dgm:t>
        <a:bodyPr/>
        <a:lstStyle/>
        <a:p>
          <a:endParaRPr lang="ru-RU"/>
        </a:p>
      </dgm:t>
    </dgm:pt>
    <dgm:pt modelId="{6B905BDE-092C-4725-A55C-0D70CF8CBF20}">
      <dgm:prSet custT="1"/>
      <dgm:spPr/>
      <dgm:t>
        <a:bodyPr/>
        <a:lstStyle/>
        <a:p>
          <a:r>
            <a:rPr lang="ru-RU" sz="1050" dirty="0" smtClean="0">
              <a:solidFill>
                <a:schemeClr val="tx1"/>
              </a:solidFill>
              <a:latin typeface="Cambria" pitchFamily="18" charset="0"/>
            </a:rPr>
            <a:t>Реализация мероприятий по обеспечению населения питьевой водой нормативного качества в паводковый период</a:t>
          </a:r>
          <a:endParaRPr lang="ru-RU" sz="1050" dirty="0">
            <a:solidFill>
              <a:schemeClr val="tx1"/>
            </a:solidFill>
            <a:latin typeface="Cambria" pitchFamily="18" charset="0"/>
          </a:endParaRPr>
        </a:p>
      </dgm:t>
    </dgm:pt>
    <dgm:pt modelId="{699CEDCE-D8E1-4C66-8E11-B45895CE4394}" type="parTrans" cxnId="{4F0F9CF7-41E0-43B6-A08C-4A0C7D7A97EF}">
      <dgm:prSet/>
      <dgm:spPr/>
      <dgm:t>
        <a:bodyPr/>
        <a:lstStyle/>
        <a:p>
          <a:endParaRPr lang="ru-RU"/>
        </a:p>
      </dgm:t>
    </dgm:pt>
    <dgm:pt modelId="{3A8A46F8-913C-463C-857A-B706A72D917D}" type="sibTrans" cxnId="{4F0F9CF7-41E0-43B6-A08C-4A0C7D7A97EF}">
      <dgm:prSet/>
      <dgm:spPr/>
      <dgm:t>
        <a:bodyPr/>
        <a:lstStyle/>
        <a:p>
          <a:endParaRPr lang="ru-RU"/>
        </a:p>
      </dgm:t>
    </dgm:pt>
    <dgm:pt modelId="{7AF585A1-0FAE-497A-B8E8-E8A9BBA29580}">
      <dgm:prSet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Cambria" pitchFamily="18" charset="0"/>
            </a:rPr>
            <a:t>Замена ветхих и аварийных сетей водоснабжения, строительство сетей водоотведения</a:t>
          </a:r>
          <a:endParaRPr lang="ru-RU" sz="1100" dirty="0">
            <a:solidFill>
              <a:schemeClr val="tx1"/>
            </a:solidFill>
            <a:latin typeface="Cambria" pitchFamily="18" charset="0"/>
          </a:endParaRPr>
        </a:p>
      </dgm:t>
    </dgm:pt>
    <dgm:pt modelId="{A17496E4-8F8D-49BF-B55F-CA510C04D166}" type="parTrans" cxnId="{1F616A9E-82CF-4C7F-A041-42520792EFE8}">
      <dgm:prSet/>
      <dgm:spPr/>
      <dgm:t>
        <a:bodyPr/>
        <a:lstStyle/>
        <a:p>
          <a:endParaRPr lang="ru-RU"/>
        </a:p>
      </dgm:t>
    </dgm:pt>
    <dgm:pt modelId="{100A2AD8-50BD-4AE0-893E-168050535AB4}" type="sibTrans" cxnId="{1F616A9E-82CF-4C7F-A041-42520792EFE8}">
      <dgm:prSet/>
      <dgm:spPr/>
      <dgm:t>
        <a:bodyPr/>
        <a:lstStyle/>
        <a:p>
          <a:endParaRPr lang="ru-RU"/>
        </a:p>
      </dgm:t>
    </dgm:pt>
    <dgm:pt modelId="{58EDE66C-A109-4FFF-811C-E1990979893C}">
      <dgm:prSet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Cambria" pitchFamily="18" charset="0"/>
            </a:rPr>
            <a:t>Реконструкция канализационных очистных сооружений и насосных станций</a:t>
          </a:r>
          <a:endParaRPr lang="ru-RU" sz="1100" dirty="0">
            <a:solidFill>
              <a:schemeClr val="tx1"/>
            </a:solidFill>
            <a:latin typeface="Cambria" pitchFamily="18" charset="0"/>
          </a:endParaRPr>
        </a:p>
      </dgm:t>
    </dgm:pt>
    <dgm:pt modelId="{E99770D3-59FF-4218-82A6-8AEF75F1DC24}" type="parTrans" cxnId="{3B413055-65F0-4961-9DD4-19696A94449A}">
      <dgm:prSet/>
      <dgm:spPr/>
      <dgm:t>
        <a:bodyPr/>
        <a:lstStyle/>
        <a:p>
          <a:endParaRPr lang="ru-RU"/>
        </a:p>
      </dgm:t>
    </dgm:pt>
    <dgm:pt modelId="{803EC9F2-1A1B-4BB0-A7FE-B94EB421CCFA}" type="sibTrans" cxnId="{3B413055-65F0-4961-9DD4-19696A94449A}">
      <dgm:prSet/>
      <dgm:spPr/>
      <dgm:t>
        <a:bodyPr/>
        <a:lstStyle/>
        <a:p>
          <a:endParaRPr lang="ru-RU"/>
        </a:p>
      </dgm:t>
    </dgm:pt>
    <dgm:pt modelId="{D77F4F58-3445-472B-8579-554DE270E560}" type="pres">
      <dgm:prSet presAssocID="{30AAB1DC-459A-47ED-B748-ED5960DE9295}" presName="Name0" presStyleCnt="0">
        <dgm:presLayoutVars>
          <dgm:dir/>
          <dgm:resizeHandles val="exact"/>
        </dgm:presLayoutVars>
      </dgm:prSet>
      <dgm:spPr/>
    </dgm:pt>
    <dgm:pt modelId="{9747E43C-AA8C-4C1E-A4B8-A7D0FB51F1D9}" type="pres">
      <dgm:prSet presAssocID="{30AAB1DC-459A-47ED-B748-ED5960DE9295}" presName="fgShape" presStyleLbl="fgShp" presStyleIdx="0" presStyleCnt="1" custLinFactNeighborX="0" custLinFactNeighborY="65564"/>
      <dgm:spPr/>
    </dgm:pt>
    <dgm:pt modelId="{ADEE3460-9793-4AF4-841B-FD15243CF8CE}" type="pres">
      <dgm:prSet presAssocID="{30AAB1DC-459A-47ED-B748-ED5960DE9295}" presName="linComp" presStyleCnt="0"/>
      <dgm:spPr/>
    </dgm:pt>
    <dgm:pt modelId="{01EA381E-5BEE-4FA7-8FBA-53E9FA414BAD}" type="pres">
      <dgm:prSet presAssocID="{FC258E5A-D0E5-4297-8A6F-2DF06BFFF07D}" presName="compNode" presStyleCnt="0"/>
      <dgm:spPr/>
    </dgm:pt>
    <dgm:pt modelId="{05E55970-FD09-42BE-976B-D174B987AB5B}" type="pres">
      <dgm:prSet presAssocID="{FC258E5A-D0E5-4297-8A6F-2DF06BFFF07D}" presName="bkgdShape" presStyleLbl="node1" presStyleIdx="0" presStyleCnt="6" custScaleX="75426"/>
      <dgm:spPr/>
      <dgm:t>
        <a:bodyPr/>
        <a:lstStyle/>
        <a:p>
          <a:endParaRPr lang="ru-RU"/>
        </a:p>
      </dgm:t>
    </dgm:pt>
    <dgm:pt modelId="{A9CACBD7-016A-4304-AE17-EBBC49DC51F8}" type="pres">
      <dgm:prSet presAssocID="{FC258E5A-D0E5-4297-8A6F-2DF06BFFF07D}" presName="nodeTx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A104E4-0A1C-4F84-A10B-21E50677E103}" type="pres">
      <dgm:prSet presAssocID="{FC258E5A-D0E5-4297-8A6F-2DF06BFFF07D}" presName="invisiNode" presStyleLbl="node1" presStyleIdx="0" presStyleCnt="6"/>
      <dgm:spPr/>
    </dgm:pt>
    <dgm:pt modelId="{2559471D-C6F5-4B20-9D6F-21155E6669A1}" type="pres">
      <dgm:prSet presAssocID="{FC258E5A-D0E5-4297-8A6F-2DF06BFFF07D}" presName="imagNode" presStyleLbl="fgImgPlace1" presStyleIdx="0" presStyleCnt="6" custLinFactNeighborX="600" custLinFactNeighborY="-1801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38958061-30A3-41C1-A377-C2F1B93FA785}" type="pres">
      <dgm:prSet presAssocID="{A0AAA6A0-C744-4DAA-9764-344561EEFE7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724A933-92B5-467E-8AF1-CD41EF2BEFBE}" type="pres">
      <dgm:prSet presAssocID="{76EEDC73-C75A-4358-986E-4D118016F9E9}" presName="compNode" presStyleCnt="0"/>
      <dgm:spPr/>
    </dgm:pt>
    <dgm:pt modelId="{FE5DAED0-59C7-4AC7-8BB6-E8535B95F657}" type="pres">
      <dgm:prSet presAssocID="{76EEDC73-C75A-4358-986E-4D118016F9E9}" presName="bkgdShape" presStyleLbl="node1" presStyleIdx="1" presStyleCnt="6" custScaleX="75839"/>
      <dgm:spPr/>
      <dgm:t>
        <a:bodyPr/>
        <a:lstStyle/>
        <a:p>
          <a:endParaRPr lang="ru-RU"/>
        </a:p>
      </dgm:t>
    </dgm:pt>
    <dgm:pt modelId="{EDE11D63-6F87-45D5-BE9F-76D55309FE50}" type="pres">
      <dgm:prSet presAssocID="{76EEDC73-C75A-4358-986E-4D118016F9E9}" presName="nodeT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AB462E-0419-41A0-8D88-335F8BAAF746}" type="pres">
      <dgm:prSet presAssocID="{76EEDC73-C75A-4358-986E-4D118016F9E9}" presName="invisiNode" presStyleLbl="node1" presStyleIdx="1" presStyleCnt="6"/>
      <dgm:spPr/>
    </dgm:pt>
    <dgm:pt modelId="{573C392D-1312-421B-85A9-EC66ED52C362}" type="pres">
      <dgm:prSet presAssocID="{76EEDC73-C75A-4358-986E-4D118016F9E9}" presName="imagNode" presStyleLbl="fgImgPlace1" presStyleIdx="1" presStyleCnt="6" custScaleY="96753" custLinFactNeighborX="-4056" custLinFactNeighborY="-19641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681" r="-31681"/>
          </a:stretch>
        </a:blipFill>
      </dgm:spPr>
    </dgm:pt>
    <dgm:pt modelId="{5F6735F7-F6FB-4E02-8EC6-B45FCF531FEE}" type="pres">
      <dgm:prSet presAssocID="{13776253-2705-429B-80CF-561719C44BD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9FE64E7-FCE8-442F-857A-44EBE476C90C}" type="pres">
      <dgm:prSet presAssocID="{940943FC-5CFD-4FC3-9FE0-A034194CA9DA}" presName="compNode" presStyleCnt="0"/>
      <dgm:spPr/>
    </dgm:pt>
    <dgm:pt modelId="{C7A3FCD2-E32E-48D4-9D80-24FD712FBB63}" type="pres">
      <dgm:prSet presAssocID="{940943FC-5CFD-4FC3-9FE0-A034194CA9DA}" presName="bkgdShape" presStyleLbl="node1" presStyleIdx="2" presStyleCnt="6" custScaleX="74349" custLinFactNeighborX="-126"/>
      <dgm:spPr/>
      <dgm:t>
        <a:bodyPr/>
        <a:lstStyle/>
        <a:p>
          <a:endParaRPr lang="ru-RU"/>
        </a:p>
      </dgm:t>
    </dgm:pt>
    <dgm:pt modelId="{04B51E22-0758-4FF3-A2A4-F579E7157DE1}" type="pres">
      <dgm:prSet presAssocID="{940943FC-5CFD-4FC3-9FE0-A034194CA9DA}" presName="nodeT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0DD4C1-C86C-4D72-9DF3-4E3DBC9FFB1D}" type="pres">
      <dgm:prSet presAssocID="{940943FC-5CFD-4FC3-9FE0-A034194CA9DA}" presName="invisiNode" presStyleLbl="node1" presStyleIdx="2" presStyleCnt="6"/>
      <dgm:spPr/>
    </dgm:pt>
    <dgm:pt modelId="{9451991A-37A6-4BFB-BCE2-DB55DDCC565B}" type="pres">
      <dgm:prSet presAssocID="{940943FC-5CFD-4FC3-9FE0-A034194CA9DA}" presName="imagNode" presStyleLbl="fgImgPlace1" presStyleIdx="2" presStyleCnt="6" custLinFactNeighborX="2103" custLinFactNeighborY="-10399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t="-16681" r="-13000" b="16681"/>
          </a:stretch>
        </a:blipFill>
      </dgm:spPr>
    </dgm:pt>
    <dgm:pt modelId="{D4CFDBD6-C04F-4C5B-BD9C-25F550491A5F}" type="pres">
      <dgm:prSet presAssocID="{B6EA23BA-7170-49E9-9EF5-5EC7AE3B3EF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B79162C-002E-47DA-B73A-B1E0E2F7BDC2}" type="pres">
      <dgm:prSet presAssocID="{6B905BDE-092C-4725-A55C-0D70CF8CBF20}" presName="compNode" presStyleCnt="0"/>
      <dgm:spPr/>
    </dgm:pt>
    <dgm:pt modelId="{40DD34E4-0488-4BD1-B2E5-5729A6E20165}" type="pres">
      <dgm:prSet presAssocID="{6B905BDE-092C-4725-A55C-0D70CF8CBF20}" presName="bkgdShape" presStyleLbl="node1" presStyleIdx="3" presStyleCnt="6" custScaleX="79930"/>
      <dgm:spPr/>
      <dgm:t>
        <a:bodyPr/>
        <a:lstStyle/>
        <a:p>
          <a:endParaRPr lang="ru-RU"/>
        </a:p>
      </dgm:t>
    </dgm:pt>
    <dgm:pt modelId="{AA7A226F-6EEC-4F80-BC96-565272C2A894}" type="pres">
      <dgm:prSet presAssocID="{6B905BDE-092C-4725-A55C-0D70CF8CBF20}" presName="nodeT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7DEA6F-0294-4F97-B90B-4FF739152F3E}" type="pres">
      <dgm:prSet presAssocID="{6B905BDE-092C-4725-A55C-0D70CF8CBF20}" presName="invisiNode" presStyleLbl="node1" presStyleIdx="3" presStyleCnt="6"/>
      <dgm:spPr/>
    </dgm:pt>
    <dgm:pt modelId="{15A3A75F-3B1D-47E8-B56E-990A31DF36AA}" type="pres">
      <dgm:prSet presAssocID="{6B905BDE-092C-4725-A55C-0D70CF8CBF20}" presName="imagNode" presStyleLbl="fgImgPlace1" presStyleIdx="3" presStyleCnt="6" custLinFactNeighborX="-2995" custLinFactNeighborY="-18018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3000" r="-83000"/>
          </a:stretch>
        </a:blipFill>
      </dgm:spPr>
    </dgm:pt>
    <dgm:pt modelId="{AD52ACAD-D5EC-41D7-94F7-21D8FBED7EE6}" type="pres">
      <dgm:prSet presAssocID="{3A8A46F8-913C-463C-857A-B706A72D917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D82081B-EDAD-494E-90AF-80AD3BB43E55}" type="pres">
      <dgm:prSet presAssocID="{7AF585A1-0FAE-497A-B8E8-E8A9BBA29580}" presName="compNode" presStyleCnt="0"/>
      <dgm:spPr/>
    </dgm:pt>
    <dgm:pt modelId="{BC44745C-37A2-4B68-B601-955F92694561}" type="pres">
      <dgm:prSet presAssocID="{7AF585A1-0FAE-497A-B8E8-E8A9BBA29580}" presName="bkgdShape" presStyleLbl="node1" presStyleIdx="4" presStyleCnt="6" custScaleX="80185"/>
      <dgm:spPr/>
      <dgm:t>
        <a:bodyPr/>
        <a:lstStyle/>
        <a:p>
          <a:endParaRPr lang="ru-RU"/>
        </a:p>
      </dgm:t>
    </dgm:pt>
    <dgm:pt modelId="{FB5ED35A-1036-4E29-8293-0CA30A83BDF1}" type="pres">
      <dgm:prSet presAssocID="{7AF585A1-0FAE-497A-B8E8-E8A9BBA29580}" presName="nodeT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C8F5AA-7906-4C7C-ABB0-A7D75378D92F}" type="pres">
      <dgm:prSet presAssocID="{7AF585A1-0FAE-497A-B8E8-E8A9BBA29580}" presName="invisiNode" presStyleLbl="node1" presStyleIdx="4" presStyleCnt="6"/>
      <dgm:spPr/>
    </dgm:pt>
    <dgm:pt modelId="{8EDCA1CE-56BF-4E7A-8949-A2241517C298}" type="pres">
      <dgm:prSet presAssocID="{7AF585A1-0FAE-497A-B8E8-E8A9BBA29580}" presName="imagNode" presStyleLbl="fgImgPlace1" presStyleIdx="4" presStyleCnt="6" custLinFactNeighborX="-3879" custLinFactNeighborY="-1801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DBBFB62-C521-4EA5-AAD8-B99FD945E6F8}" type="pres">
      <dgm:prSet presAssocID="{100A2AD8-50BD-4AE0-893E-168050535AB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07F2B0E-DE22-4CFB-8B6E-11C5A2EC5085}" type="pres">
      <dgm:prSet presAssocID="{58EDE66C-A109-4FFF-811C-E1990979893C}" presName="compNode" presStyleCnt="0"/>
      <dgm:spPr/>
    </dgm:pt>
    <dgm:pt modelId="{94C8C17B-40ED-404C-8E18-C86F6E353CEF}" type="pres">
      <dgm:prSet presAssocID="{58EDE66C-A109-4FFF-811C-E1990979893C}" presName="bkgdShape" presStyleLbl="node1" presStyleIdx="5" presStyleCnt="6" custScaleX="82864"/>
      <dgm:spPr/>
      <dgm:t>
        <a:bodyPr/>
        <a:lstStyle/>
        <a:p>
          <a:endParaRPr lang="ru-RU"/>
        </a:p>
      </dgm:t>
    </dgm:pt>
    <dgm:pt modelId="{EBC56D0B-14C7-4CF8-921A-3ED0DAD4F7D1}" type="pres">
      <dgm:prSet presAssocID="{58EDE66C-A109-4FFF-811C-E1990979893C}" presName="nodeT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A28A21-C68B-48EB-8879-8BA4DF726A00}" type="pres">
      <dgm:prSet presAssocID="{58EDE66C-A109-4FFF-811C-E1990979893C}" presName="invisiNode" presStyleLbl="node1" presStyleIdx="5" presStyleCnt="6"/>
      <dgm:spPr/>
    </dgm:pt>
    <dgm:pt modelId="{6FD773EF-D7D0-4615-AD73-E7AD0BF61807}" type="pres">
      <dgm:prSet presAssocID="{58EDE66C-A109-4FFF-811C-E1990979893C}" presName="imagNode" presStyleLbl="fgImgPlace1" presStyleIdx="5" presStyleCnt="6" custLinFactNeighborX="-1147" custLinFactNeighborY="-18018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65844607-B822-4589-BDF8-A2C02F567369}" srcId="{30AAB1DC-459A-47ED-B748-ED5960DE9295}" destId="{FC258E5A-D0E5-4297-8A6F-2DF06BFFF07D}" srcOrd="0" destOrd="0" parTransId="{11751ED7-3556-4738-8C0C-A8E37FC4BCF1}" sibTransId="{A0AAA6A0-C744-4DAA-9764-344561EEFE79}"/>
    <dgm:cxn modelId="{A09BF5D0-6AC8-4C65-8F0A-8B4B11AC95B6}" type="presOf" srcId="{B6EA23BA-7170-49E9-9EF5-5EC7AE3B3EFD}" destId="{D4CFDBD6-C04F-4C5B-BD9C-25F550491A5F}" srcOrd="0" destOrd="0" presId="urn:microsoft.com/office/officeart/2005/8/layout/hList7"/>
    <dgm:cxn modelId="{07A0FD8C-ABF5-4F25-9970-DA253A45006F}" srcId="{30AAB1DC-459A-47ED-B748-ED5960DE9295}" destId="{76EEDC73-C75A-4358-986E-4D118016F9E9}" srcOrd="1" destOrd="0" parTransId="{9BD0F287-89CC-4487-853A-77A63B89B783}" sibTransId="{13776253-2705-429B-80CF-561719C44BDA}"/>
    <dgm:cxn modelId="{4F0F9CF7-41E0-43B6-A08C-4A0C7D7A97EF}" srcId="{30AAB1DC-459A-47ED-B748-ED5960DE9295}" destId="{6B905BDE-092C-4725-A55C-0D70CF8CBF20}" srcOrd="3" destOrd="0" parTransId="{699CEDCE-D8E1-4C66-8E11-B45895CE4394}" sibTransId="{3A8A46F8-913C-463C-857A-B706A72D917D}"/>
    <dgm:cxn modelId="{5B8C4418-1245-412A-AD1D-B4C77BB4B9CE}" srcId="{30AAB1DC-459A-47ED-B748-ED5960DE9295}" destId="{940943FC-5CFD-4FC3-9FE0-A034194CA9DA}" srcOrd="2" destOrd="0" parTransId="{FFD23516-8BDB-47BC-832F-2DC2BFA5C82C}" sibTransId="{B6EA23BA-7170-49E9-9EF5-5EC7AE3B3EFD}"/>
    <dgm:cxn modelId="{25F2B0A1-C53F-4D7B-B501-8B21BF79AAED}" type="presOf" srcId="{940943FC-5CFD-4FC3-9FE0-A034194CA9DA}" destId="{04B51E22-0758-4FF3-A2A4-F579E7157DE1}" srcOrd="1" destOrd="0" presId="urn:microsoft.com/office/officeart/2005/8/layout/hList7"/>
    <dgm:cxn modelId="{CD2076F1-9CD5-43D4-A4DF-90ECB8FEE7EC}" type="presOf" srcId="{6B905BDE-092C-4725-A55C-0D70CF8CBF20}" destId="{AA7A226F-6EEC-4F80-BC96-565272C2A894}" srcOrd="1" destOrd="0" presId="urn:microsoft.com/office/officeart/2005/8/layout/hList7"/>
    <dgm:cxn modelId="{AFFE92BA-2BB2-4854-A591-0D851547F523}" type="presOf" srcId="{7AF585A1-0FAE-497A-B8E8-E8A9BBA29580}" destId="{BC44745C-37A2-4B68-B601-955F92694561}" srcOrd="0" destOrd="0" presId="urn:microsoft.com/office/officeart/2005/8/layout/hList7"/>
    <dgm:cxn modelId="{B9E2B4CD-63EE-4FAB-BC7D-F00019C1A3C2}" type="presOf" srcId="{13776253-2705-429B-80CF-561719C44BDA}" destId="{5F6735F7-F6FB-4E02-8EC6-B45FCF531FEE}" srcOrd="0" destOrd="0" presId="urn:microsoft.com/office/officeart/2005/8/layout/hList7"/>
    <dgm:cxn modelId="{3B413055-65F0-4961-9DD4-19696A94449A}" srcId="{30AAB1DC-459A-47ED-B748-ED5960DE9295}" destId="{58EDE66C-A109-4FFF-811C-E1990979893C}" srcOrd="5" destOrd="0" parTransId="{E99770D3-59FF-4218-82A6-8AEF75F1DC24}" sibTransId="{803EC9F2-1A1B-4BB0-A7FE-B94EB421CCFA}"/>
    <dgm:cxn modelId="{AD2D32C9-82DE-40F3-9016-D3A0561D9251}" type="presOf" srcId="{7AF585A1-0FAE-497A-B8E8-E8A9BBA29580}" destId="{FB5ED35A-1036-4E29-8293-0CA30A83BDF1}" srcOrd="1" destOrd="0" presId="urn:microsoft.com/office/officeart/2005/8/layout/hList7"/>
    <dgm:cxn modelId="{294C272C-740A-43F1-8365-0619FDAE1D29}" type="presOf" srcId="{3A8A46F8-913C-463C-857A-B706A72D917D}" destId="{AD52ACAD-D5EC-41D7-94F7-21D8FBED7EE6}" srcOrd="0" destOrd="0" presId="urn:microsoft.com/office/officeart/2005/8/layout/hList7"/>
    <dgm:cxn modelId="{B5D08C07-013F-4EF9-9E73-8C7FE1F6474B}" type="presOf" srcId="{76EEDC73-C75A-4358-986E-4D118016F9E9}" destId="{EDE11D63-6F87-45D5-BE9F-76D55309FE50}" srcOrd="1" destOrd="0" presId="urn:microsoft.com/office/officeart/2005/8/layout/hList7"/>
    <dgm:cxn modelId="{F84811CA-4728-4764-9708-0180026BBB94}" type="presOf" srcId="{A0AAA6A0-C744-4DAA-9764-344561EEFE79}" destId="{38958061-30A3-41C1-A377-C2F1B93FA785}" srcOrd="0" destOrd="0" presId="urn:microsoft.com/office/officeart/2005/8/layout/hList7"/>
    <dgm:cxn modelId="{85710D5D-9DEE-4D7B-A784-9BFE68279604}" type="presOf" srcId="{30AAB1DC-459A-47ED-B748-ED5960DE9295}" destId="{D77F4F58-3445-472B-8579-554DE270E560}" srcOrd="0" destOrd="0" presId="urn:microsoft.com/office/officeart/2005/8/layout/hList7"/>
    <dgm:cxn modelId="{BB6A25B7-ABB0-4FE2-A9DB-7B558F476972}" type="presOf" srcId="{FC258E5A-D0E5-4297-8A6F-2DF06BFFF07D}" destId="{A9CACBD7-016A-4304-AE17-EBBC49DC51F8}" srcOrd="1" destOrd="0" presId="urn:microsoft.com/office/officeart/2005/8/layout/hList7"/>
    <dgm:cxn modelId="{EBF7DC43-08B6-4E7B-988F-E60BF515ED44}" type="presOf" srcId="{940943FC-5CFD-4FC3-9FE0-A034194CA9DA}" destId="{C7A3FCD2-E32E-48D4-9D80-24FD712FBB63}" srcOrd="0" destOrd="0" presId="urn:microsoft.com/office/officeart/2005/8/layout/hList7"/>
    <dgm:cxn modelId="{FA8C295C-9214-478C-8D28-163CEE7F3E8A}" type="presOf" srcId="{58EDE66C-A109-4FFF-811C-E1990979893C}" destId="{94C8C17B-40ED-404C-8E18-C86F6E353CEF}" srcOrd="0" destOrd="0" presId="urn:microsoft.com/office/officeart/2005/8/layout/hList7"/>
    <dgm:cxn modelId="{7EEC8BB9-490A-4D86-9FFF-058C2D55487C}" type="presOf" srcId="{FC258E5A-D0E5-4297-8A6F-2DF06BFFF07D}" destId="{05E55970-FD09-42BE-976B-D174B987AB5B}" srcOrd="0" destOrd="0" presId="urn:microsoft.com/office/officeart/2005/8/layout/hList7"/>
    <dgm:cxn modelId="{9EAE3A3B-0C03-4936-B227-8450CAB22FAE}" type="presOf" srcId="{6B905BDE-092C-4725-A55C-0D70CF8CBF20}" destId="{40DD34E4-0488-4BD1-B2E5-5729A6E20165}" srcOrd="0" destOrd="0" presId="urn:microsoft.com/office/officeart/2005/8/layout/hList7"/>
    <dgm:cxn modelId="{C67C87EB-C961-4DB2-8FE5-5A2C65748A04}" type="presOf" srcId="{58EDE66C-A109-4FFF-811C-E1990979893C}" destId="{EBC56D0B-14C7-4CF8-921A-3ED0DAD4F7D1}" srcOrd="1" destOrd="0" presId="urn:microsoft.com/office/officeart/2005/8/layout/hList7"/>
    <dgm:cxn modelId="{53ACF641-49C2-41B4-A9A7-F009CC870E56}" type="presOf" srcId="{76EEDC73-C75A-4358-986E-4D118016F9E9}" destId="{FE5DAED0-59C7-4AC7-8BB6-E8535B95F657}" srcOrd="0" destOrd="0" presId="urn:microsoft.com/office/officeart/2005/8/layout/hList7"/>
    <dgm:cxn modelId="{99CA96CF-9DDB-4522-B331-9B955994AE8E}" type="presOf" srcId="{100A2AD8-50BD-4AE0-893E-168050535AB4}" destId="{BDBBFB62-C521-4EA5-AAD8-B99FD945E6F8}" srcOrd="0" destOrd="0" presId="urn:microsoft.com/office/officeart/2005/8/layout/hList7"/>
    <dgm:cxn modelId="{1F616A9E-82CF-4C7F-A041-42520792EFE8}" srcId="{30AAB1DC-459A-47ED-B748-ED5960DE9295}" destId="{7AF585A1-0FAE-497A-B8E8-E8A9BBA29580}" srcOrd="4" destOrd="0" parTransId="{A17496E4-8F8D-49BF-B55F-CA510C04D166}" sibTransId="{100A2AD8-50BD-4AE0-893E-168050535AB4}"/>
    <dgm:cxn modelId="{A4F87B89-9A8E-4A0F-9952-3E9E64D0449D}" type="presParOf" srcId="{D77F4F58-3445-472B-8579-554DE270E560}" destId="{9747E43C-AA8C-4C1E-A4B8-A7D0FB51F1D9}" srcOrd="0" destOrd="0" presId="urn:microsoft.com/office/officeart/2005/8/layout/hList7"/>
    <dgm:cxn modelId="{39F063A2-D312-43B9-A5A0-9A1C179B52A9}" type="presParOf" srcId="{D77F4F58-3445-472B-8579-554DE270E560}" destId="{ADEE3460-9793-4AF4-841B-FD15243CF8CE}" srcOrd="1" destOrd="0" presId="urn:microsoft.com/office/officeart/2005/8/layout/hList7"/>
    <dgm:cxn modelId="{8B521AB2-6B33-4D5E-AD9E-92AC1626ADC7}" type="presParOf" srcId="{ADEE3460-9793-4AF4-841B-FD15243CF8CE}" destId="{01EA381E-5BEE-4FA7-8FBA-53E9FA414BAD}" srcOrd="0" destOrd="0" presId="urn:microsoft.com/office/officeart/2005/8/layout/hList7"/>
    <dgm:cxn modelId="{02BBBA29-962A-4421-A8E9-448397852CFA}" type="presParOf" srcId="{01EA381E-5BEE-4FA7-8FBA-53E9FA414BAD}" destId="{05E55970-FD09-42BE-976B-D174B987AB5B}" srcOrd="0" destOrd="0" presId="urn:microsoft.com/office/officeart/2005/8/layout/hList7"/>
    <dgm:cxn modelId="{C9B5791C-C22F-4FC3-AF33-99A603E63547}" type="presParOf" srcId="{01EA381E-5BEE-4FA7-8FBA-53E9FA414BAD}" destId="{A9CACBD7-016A-4304-AE17-EBBC49DC51F8}" srcOrd="1" destOrd="0" presId="urn:microsoft.com/office/officeart/2005/8/layout/hList7"/>
    <dgm:cxn modelId="{5CCAE62B-D6AB-4C6C-8C10-518D6666E8A2}" type="presParOf" srcId="{01EA381E-5BEE-4FA7-8FBA-53E9FA414BAD}" destId="{6EA104E4-0A1C-4F84-A10B-21E50677E103}" srcOrd="2" destOrd="0" presId="urn:microsoft.com/office/officeart/2005/8/layout/hList7"/>
    <dgm:cxn modelId="{936BDBB8-6BFD-4BF0-840D-47CA0206B293}" type="presParOf" srcId="{01EA381E-5BEE-4FA7-8FBA-53E9FA414BAD}" destId="{2559471D-C6F5-4B20-9D6F-21155E6669A1}" srcOrd="3" destOrd="0" presId="urn:microsoft.com/office/officeart/2005/8/layout/hList7"/>
    <dgm:cxn modelId="{E7638CD4-5D3A-4CAF-9523-2836B75BC3CF}" type="presParOf" srcId="{ADEE3460-9793-4AF4-841B-FD15243CF8CE}" destId="{38958061-30A3-41C1-A377-C2F1B93FA785}" srcOrd="1" destOrd="0" presId="urn:microsoft.com/office/officeart/2005/8/layout/hList7"/>
    <dgm:cxn modelId="{3BA6AF94-87AC-4C02-AA8C-A74C700C9B90}" type="presParOf" srcId="{ADEE3460-9793-4AF4-841B-FD15243CF8CE}" destId="{C724A933-92B5-467E-8AF1-CD41EF2BEFBE}" srcOrd="2" destOrd="0" presId="urn:microsoft.com/office/officeart/2005/8/layout/hList7"/>
    <dgm:cxn modelId="{9C79923E-CEB4-4655-8A3F-90D345487510}" type="presParOf" srcId="{C724A933-92B5-467E-8AF1-CD41EF2BEFBE}" destId="{FE5DAED0-59C7-4AC7-8BB6-E8535B95F657}" srcOrd="0" destOrd="0" presId="urn:microsoft.com/office/officeart/2005/8/layout/hList7"/>
    <dgm:cxn modelId="{FC5E1E09-99F2-441B-9151-B39FD1D3F9D5}" type="presParOf" srcId="{C724A933-92B5-467E-8AF1-CD41EF2BEFBE}" destId="{EDE11D63-6F87-45D5-BE9F-76D55309FE50}" srcOrd="1" destOrd="0" presId="urn:microsoft.com/office/officeart/2005/8/layout/hList7"/>
    <dgm:cxn modelId="{CA72FC72-2F05-46AE-8AD0-4A83CD07A7D0}" type="presParOf" srcId="{C724A933-92B5-467E-8AF1-CD41EF2BEFBE}" destId="{D5AB462E-0419-41A0-8D88-335F8BAAF746}" srcOrd="2" destOrd="0" presId="urn:microsoft.com/office/officeart/2005/8/layout/hList7"/>
    <dgm:cxn modelId="{88564AEF-BD4F-4311-9CF1-21C4393F9536}" type="presParOf" srcId="{C724A933-92B5-467E-8AF1-CD41EF2BEFBE}" destId="{573C392D-1312-421B-85A9-EC66ED52C362}" srcOrd="3" destOrd="0" presId="urn:microsoft.com/office/officeart/2005/8/layout/hList7"/>
    <dgm:cxn modelId="{B3D28F9E-9506-4B28-B35C-67973A53D6BF}" type="presParOf" srcId="{ADEE3460-9793-4AF4-841B-FD15243CF8CE}" destId="{5F6735F7-F6FB-4E02-8EC6-B45FCF531FEE}" srcOrd="3" destOrd="0" presId="urn:microsoft.com/office/officeart/2005/8/layout/hList7"/>
    <dgm:cxn modelId="{CE2A7C1D-22F0-4A6A-89B5-E92795E7CDF7}" type="presParOf" srcId="{ADEE3460-9793-4AF4-841B-FD15243CF8CE}" destId="{69FE64E7-FCE8-442F-857A-44EBE476C90C}" srcOrd="4" destOrd="0" presId="urn:microsoft.com/office/officeart/2005/8/layout/hList7"/>
    <dgm:cxn modelId="{7F4BB10F-D20E-4F3D-B64A-ADBA6E8C5268}" type="presParOf" srcId="{69FE64E7-FCE8-442F-857A-44EBE476C90C}" destId="{C7A3FCD2-E32E-48D4-9D80-24FD712FBB63}" srcOrd="0" destOrd="0" presId="urn:microsoft.com/office/officeart/2005/8/layout/hList7"/>
    <dgm:cxn modelId="{D2924D06-F292-42C1-8F9E-DDC8C4FDD978}" type="presParOf" srcId="{69FE64E7-FCE8-442F-857A-44EBE476C90C}" destId="{04B51E22-0758-4FF3-A2A4-F579E7157DE1}" srcOrd="1" destOrd="0" presId="urn:microsoft.com/office/officeart/2005/8/layout/hList7"/>
    <dgm:cxn modelId="{DCD316CD-3812-4694-B4BD-F957BC85C17F}" type="presParOf" srcId="{69FE64E7-FCE8-442F-857A-44EBE476C90C}" destId="{C80DD4C1-C86C-4D72-9DF3-4E3DBC9FFB1D}" srcOrd="2" destOrd="0" presId="urn:microsoft.com/office/officeart/2005/8/layout/hList7"/>
    <dgm:cxn modelId="{01AA6916-417D-499E-9421-3F7D1B885C15}" type="presParOf" srcId="{69FE64E7-FCE8-442F-857A-44EBE476C90C}" destId="{9451991A-37A6-4BFB-BCE2-DB55DDCC565B}" srcOrd="3" destOrd="0" presId="urn:microsoft.com/office/officeart/2005/8/layout/hList7"/>
    <dgm:cxn modelId="{0439EF43-92BC-47A6-AE2E-6483765F3CAE}" type="presParOf" srcId="{ADEE3460-9793-4AF4-841B-FD15243CF8CE}" destId="{D4CFDBD6-C04F-4C5B-BD9C-25F550491A5F}" srcOrd="5" destOrd="0" presId="urn:microsoft.com/office/officeart/2005/8/layout/hList7"/>
    <dgm:cxn modelId="{93E852B3-0157-4145-B458-2C9837D032E1}" type="presParOf" srcId="{ADEE3460-9793-4AF4-841B-FD15243CF8CE}" destId="{5B79162C-002E-47DA-B73A-B1E0E2F7BDC2}" srcOrd="6" destOrd="0" presId="urn:microsoft.com/office/officeart/2005/8/layout/hList7"/>
    <dgm:cxn modelId="{8D4BABAE-6BFB-4A0F-808B-09CE5BF23BB8}" type="presParOf" srcId="{5B79162C-002E-47DA-B73A-B1E0E2F7BDC2}" destId="{40DD34E4-0488-4BD1-B2E5-5729A6E20165}" srcOrd="0" destOrd="0" presId="urn:microsoft.com/office/officeart/2005/8/layout/hList7"/>
    <dgm:cxn modelId="{AD105D22-1AFE-4C2E-9054-B6FA833DCD57}" type="presParOf" srcId="{5B79162C-002E-47DA-B73A-B1E0E2F7BDC2}" destId="{AA7A226F-6EEC-4F80-BC96-565272C2A894}" srcOrd="1" destOrd="0" presId="urn:microsoft.com/office/officeart/2005/8/layout/hList7"/>
    <dgm:cxn modelId="{9B14419F-BB67-4714-90A9-3BA04F7D4B73}" type="presParOf" srcId="{5B79162C-002E-47DA-B73A-B1E0E2F7BDC2}" destId="{157DEA6F-0294-4F97-B90B-4FF739152F3E}" srcOrd="2" destOrd="0" presId="urn:microsoft.com/office/officeart/2005/8/layout/hList7"/>
    <dgm:cxn modelId="{A9A496C0-782D-48F6-93F2-4EF7F0B31014}" type="presParOf" srcId="{5B79162C-002E-47DA-B73A-B1E0E2F7BDC2}" destId="{15A3A75F-3B1D-47E8-B56E-990A31DF36AA}" srcOrd="3" destOrd="0" presId="urn:microsoft.com/office/officeart/2005/8/layout/hList7"/>
    <dgm:cxn modelId="{F3E0E1B9-9EFF-42D2-B504-50F3A19CAD0E}" type="presParOf" srcId="{ADEE3460-9793-4AF4-841B-FD15243CF8CE}" destId="{AD52ACAD-D5EC-41D7-94F7-21D8FBED7EE6}" srcOrd="7" destOrd="0" presId="urn:microsoft.com/office/officeart/2005/8/layout/hList7"/>
    <dgm:cxn modelId="{56A4E38F-9648-425A-AF09-58B97234AFCE}" type="presParOf" srcId="{ADEE3460-9793-4AF4-841B-FD15243CF8CE}" destId="{BD82081B-EDAD-494E-90AF-80AD3BB43E55}" srcOrd="8" destOrd="0" presId="urn:microsoft.com/office/officeart/2005/8/layout/hList7"/>
    <dgm:cxn modelId="{6860A763-306C-4BF6-9E37-0DE40BC2DCAD}" type="presParOf" srcId="{BD82081B-EDAD-494E-90AF-80AD3BB43E55}" destId="{BC44745C-37A2-4B68-B601-955F92694561}" srcOrd="0" destOrd="0" presId="urn:microsoft.com/office/officeart/2005/8/layout/hList7"/>
    <dgm:cxn modelId="{471BB12D-E1B4-4841-849C-E4B43C3B7737}" type="presParOf" srcId="{BD82081B-EDAD-494E-90AF-80AD3BB43E55}" destId="{FB5ED35A-1036-4E29-8293-0CA30A83BDF1}" srcOrd="1" destOrd="0" presId="urn:microsoft.com/office/officeart/2005/8/layout/hList7"/>
    <dgm:cxn modelId="{045C4839-716D-4867-A3C2-B779960839CF}" type="presParOf" srcId="{BD82081B-EDAD-494E-90AF-80AD3BB43E55}" destId="{96C8F5AA-7906-4C7C-ABB0-A7D75378D92F}" srcOrd="2" destOrd="0" presId="urn:microsoft.com/office/officeart/2005/8/layout/hList7"/>
    <dgm:cxn modelId="{53E7CB51-AB30-402C-9DA8-A25EB09E5440}" type="presParOf" srcId="{BD82081B-EDAD-494E-90AF-80AD3BB43E55}" destId="{8EDCA1CE-56BF-4E7A-8949-A2241517C298}" srcOrd="3" destOrd="0" presId="urn:microsoft.com/office/officeart/2005/8/layout/hList7"/>
    <dgm:cxn modelId="{1E9CC7C6-1CDE-40C0-89B2-222F1739A2F2}" type="presParOf" srcId="{ADEE3460-9793-4AF4-841B-FD15243CF8CE}" destId="{BDBBFB62-C521-4EA5-AAD8-B99FD945E6F8}" srcOrd="9" destOrd="0" presId="urn:microsoft.com/office/officeart/2005/8/layout/hList7"/>
    <dgm:cxn modelId="{1F0C2EB6-337C-45E5-822A-185E631CED81}" type="presParOf" srcId="{ADEE3460-9793-4AF4-841B-FD15243CF8CE}" destId="{F07F2B0E-DE22-4CFB-8B6E-11C5A2EC5085}" srcOrd="10" destOrd="0" presId="urn:microsoft.com/office/officeart/2005/8/layout/hList7"/>
    <dgm:cxn modelId="{3F500E5A-18C5-48AE-947E-84D2F4722F12}" type="presParOf" srcId="{F07F2B0E-DE22-4CFB-8B6E-11C5A2EC5085}" destId="{94C8C17B-40ED-404C-8E18-C86F6E353CEF}" srcOrd="0" destOrd="0" presId="urn:microsoft.com/office/officeart/2005/8/layout/hList7"/>
    <dgm:cxn modelId="{3DF106E7-4635-4481-844D-F8196555D0B1}" type="presParOf" srcId="{F07F2B0E-DE22-4CFB-8B6E-11C5A2EC5085}" destId="{EBC56D0B-14C7-4CF8-921A-3ED0DAD4F7D1}" srcOrd="1" destOrd="0" presId="urn:microsoft.com/office/officeart/2005/8/layout/hList7"/>
    <dgm:cxn modelId="{C504D835-33E5-4561-84C1-55AECE83F50E}" type="presParOf" srcId="{F07F2B0E-DE22-4CFB-8B6E-11C5A2EC5085}" destId="{45A28A21-C68B-48EB-8879-8BA4DF726A00}" srcOrd="2" destOrd="0" presId="urn:microsoft.com/office/officeart/2005/8/layout/hList7"/>
    <dgm:cxn modelId="{1389B5B0-4C55-44E8-9462-25BA2CBB73DB}" type="presParOf" srcId="{F07F2B0E-DE22-4CFB-8B6E-11C5A2EC5085}" destId="{6FD773EF-D7D0-4615-AD73-E7AD0BF6180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D1F37CB-9697-4E1B-A0E3-6AAC93C468F5}" type="doc">
      <dgm:prSet loTypeId="urn:microsoft.com/office/officeart/2005/8/layout/default" loCatId="list" qsTypeId="urn:microsoft.com/office/officeart/2005/8/quickstyle/3d2" qsCatId="3D" csTypeId="urn:microsoft.com/office/officeart/2005/8/colors/accent4_4" csCatId="accent4" phldr="1"/>
      <dgm:spPr/>
      <dgm:t>
        <a:bodyPr/>
        <a:lstStyle/>
        <a:p>
          <a:endParaRPr lang="ru-RU"/>
        </a:p>
      </dgm:t>
    </dgm:pt>
    <dgm:pt modelId="{6D7F658F-E3B1-4637-943F-50E6D936A510}">
      <dgm:prSet phldrT="[Текст]" custT="1"/>
      <dgm:spPr/>
      <dgm:t>
        <a:bodyPr/>
        <a:lstStyle/>
        <a:p>
          <a:r>
            <a:rPr lang="ru-RU" sz="1200" dirty="0" smtClean="0">
              <a:latin typeface="Cambria" pitchFamily="18" charset="0"/>
            </a:rPr>
            <a:t>Реконструкция, перекладка систем теплоснабжения</a:t>
          </a:r>
          <a:endParaRPr lang="ru-RU" sz="1200" dirty="0">
            <a:latin typeface="Cambria" pitchFamily="18" charset="0"/>
          </a:endParaRPr>
        </a:p>
      </dgm:t>
    </dgm:pt>
    <dgm:pt modelId="{676A5527-550C-4E28-8A37-F8310C44B5B4}" type="parTrans" cxnId="{DB42B6AB-02F8-45C1-B7EC-CB5420BD0F9C}">
      <dgm:prSet/>
      <dgm:spPr/>
      <dgm:t>
        <a:bodyPr/>
        <a:lstStyle/>
        <a:p>
          <a:endParaRPr lang="ru-RU"/>
        </a:p>
      </dgm:t>
    </dgm:pt>
    <dgm:pt modelId="{BF02DE1B-72F0-4040-90FD-C755CFA355A5}" type="sibTrans" cxnId="{DB42B6AB-02F8-45C1-B7EC-CB5420BD0F9C}">
      <dgm:prSet/>
      <dgm:spPr/>
      <dgm:t>
        <a:bodyPr/>
        <a:lstStyle/>
        <a:p>
          <a:endParaRPr lang="ru-RU"/>
        </a:p>
      </dgm:t>
    </dgm:pt>
    <dgm:pt modelId="{94530CF8-D15C-4617-B0D3-3A7707FAA981}">
      <dgm:prSet phldrT="[Текст]" custT="1"/>
      <dgm:spPr/>
      <dgm:t>
        <a:bodyPr/>
        <a:lstStyle/>
        <a:p>
          <a:r>
            <a:rPr lang="ru-RU" sz="1200" dirty="0" smtClean="0">
              <a:latin typeface="Cambria" pitchFamily="18" charset="0"/>
            </a:rPr>
            <a:t>Замена ветхих и аварийных сетей водоснабжения</a:t>
          </a:r>
          <a:endParaRPr lang="ru-RU" sz="1200" dirty="0">
            <a:latin typeface="Cambria" pitchFamily="18" charset="0"/>
          </a:endParaRPr>
        </a:p>
      </dgm:t>
    </dgm:pt>
    <dgm:pt modelId="{4E6085A2-1442-44C0-ADE3-2C4D7774A462}" type="parTrans" cxnId="{2B6C1FCB-86EA-499F-8C9D-AF76B1569568}">
      <dgm:prSet/>
      <dgm:spPr/>
      <dgm:t>
        <a:bodyPr/>
        <a:lstStyle/>
        <a:p>
          <a:endParaRPr lang="ru-RU"/>
        </a:p>
      </dgm:t>
    </dgm:pt>
    <dgm:pt modelId="{73DB0C19-3635-480A-ADB7-144536D7706B}" type="sibTrans" cxnId="{2B6C1FCB-86EA-499F-8C9D-AF76B1569568}">
      <dgm:prSet/>
      <dgm:spPr/>
      <dgm:t>
        <a:bodyPr/>
        <a:lstStyle/>
        <a:p>
          <a:endParaRPr lang="ru-RU"/>
        </a:p>
      </dgm:t>
    </dgm:pt>
    <dgm:pt modelId="{77D10DD4-3E85-42E6-9E60-642E267AB90D}">
      <dgm:prSet phldrT="[Текст]" custT="1"/>
      <dgm:spPr/>
      <dgm:t>
        <a:bodyPr/>
        <a:lstStyle/>
        <a:p>
          <a:r>
            <a:rPr lang="ru-RU" sz="1200" dirty="0" smtClean="0">
              <a:latin typeface="Cambria" pitchFamily="18" charset="0"/>
            </a:rPr>
            <a:t>Строительство сетей водоотведения, капитальный ремонт локальных выгребов</a:t>
          </a:r>
          <a:endParaRPr lang="ru-RU" sz="1200" dirty="0">
            <a:latin typeface="Cambria" pitchFamily="18" charset="0"/>
          </a:endParaRPr>
        </a:p>
      </dgm:t>
    </dgm:pt>
    <dgm:pt modelId="{F5CB0D56-50C9-42C4-9D64-22ECED4123AC}" type="parTrans" cxnId="{02D759D3-1C0D-441C-B792-35013FF4BC9B}">
      <dgm:prSet/>
      <dgm:spPr/>
      <dgm:t>
        <a:bodyPr/>
        <a:lstStyle/>
        <a:p>
          <a:endParaRPr lang="ru-RU"/>
        </a:p>
      </dgm:t>
    </dgm:pt>
    <dgm:pt modelId="{49888DF2-4E08-4D65-9F9F-2F4FB87CCC55}" type="sibTrans" cxnId="{02D759D3-1C0D-441C-B792-35013FF4BC9B}">
      <dgm:prSet/>
      <dgm:spPr/>
      <dgm:t>
        <a:bodyPr/>
        <a:lstStyle/>
        <a:p>
          <a:endParaRPr lang="ru-RU"/>
        </a:p>
      </dgm:t>
    </dgm:pt>
    <dgm:pt modelId="{BC7E4049-0411-4E5A-83FD-0847BDDD713A}">
      <dgm:prSet phldrT="[Текст]" custT="1"/>
      <dgm:spPr/>
      <dgm:t>
        <a:bodyPr/>
        <a:lstStyle/>
        <a:p>
          <a:r>
            <a:rPr lang="ru-RU" sz="1200" dirty="0" smtClean="0">
              <a:latin typeface="Cambria" pitchFamily="18" charset="0"/>
            </a:rPr>
            <a:t>Организация системы учета потребления энергоресурсов и воды (установка приборов учета электроэнергии, реконструкция линий уличного освещения)</a:t>
          </a:r>
          <a:endParaRPr lang="ru-RU" sz="1200" dirty="0">
            <a:latin typeface="Cambria" pitchFamily="18" charset="0"/>
          </a:endParaRPr>
        </a:p>
      </dgm:t>
    </dgm:pt>
    <dgm:pt modelId="{32F4A6D2-EF2E-42AE-AC09-7587590E47B2}" type="parTrans" cxnId="{F8811F36-FB76-415F-9242-C7074D9C2F33}">
      <dgm:prSet/>
      <dgm:spPr/>
      <dgm:t>
        <a:bodyPr/>
        <a:lstStyle/>
        <a:p>
          <a:endParaRPr lang="ru-RU"/>
        </a:p>
      </dgm:t>
    </dgm:pt>
    <dgm:pt modelId="{881B5A0E-B49B-4B25-8CD9-377809C0E6C4}" type="sibTrans" cxnId="{F8811F36-FB76-415F-9242-C7074D9C2F33}">
      <dgm:prSet/>
      <dgm:spPr/>
      <dgm:t>
        <a:bodyPr/>
        <a:lstStyle/>
        <a:p>
          <a:endParaRPr lang="ru-RU"/>
        </a:p>
      </dgm:t>
    </dgm:pt>
    <dgm:pt modelId="{548CADF4-316B-4D4D-A36F-8D868352D002}">
      <dgm:prSet phldrT="[Текст]" custT="1"/>
      <dgm:spPr/>
      <dgm:t>
        <a:bodyPr/>
        <a:lstStyle/>
        <a:p>
          <a:r>
            <a:rPr lang="ru-RU" sz="1200" dirty="0" smtClean="0">
              <a:latin typeface="Cambria" pitchFamily="18" charset="0"/>
            </a:rPr>
            <a:t>Реализация плана информационно-разъяснительной работы с гражданами по вопросам прав и обязанностей потребителей коммунальных услуг</a:t>
          </a:r>
          <a:endParaRPr lang="ru-RU" sz="1200" dirty="0">
            <a:latin typeface="Cambria" pitchFamily="18" charset="0"/>
          </a:endParaRPr>
        </a:p>
      </dgm:t>
    </dgm:pt>
    <dgm:pt modelId="{87F1A5B8-D1C2-43D1-807C-3852A416790D}" type="parTrans" cxnId="{0958594A-D1B5-4DA0-BF15-E120318B9710}">
      <dgm:prSet/>
      <dgm:spPr/>
      <dgm:t>
        <a:bodyPr/>
        <a:lstStyle/>
        <a:p>
          <a:endParaRPr lang="ru-RU"/>
        </a:p>
      </dgm:t>
    </dgm:pt>
    <dgm:pt modelId="{B2081CE5-AEE4-4AE4-AA61-210AFBBA46AA}" type="sibTrans" cxnId="{0958594A-D1B5-4DA0-BF15-E120318B9710}">
      <dgm:prSet/>
      <dgm:spPr/>
      <dgm:t>
        <a:bodyPr/>
        <a:lstStyle/>
        <a:p>
          <a:endParaRPr lang="ru-RU"/>
        </a:p>
      </dgm:t>
    </dgm:pt>
    <dgm:pt modelId="{1F45D378-3632-42FF-8EB7-918DD531E1CA}">
      <dgm:prSet custT="1"/>
      <dgm:spPr/>
      <dgm:t>
        <a:bodyPr/>
        <a:lstStyle/>
        <a:p>
          <a:r>
            <a:rPr lang="ru-RU" sz="1200" dirty="0" smtClean="0">
              <a:latin typeface="Cambria" pitchFamily="18" charset="0"/>
            </a:rPr>
            <a:t>Проведение инвентаризации тепловых сетей, с целью выявления бесхозных. Межевание земельных участков и изготовление кадастровых планов на земельные участки под выявленными сетями </a:t>
          </a:r>
          <a:endParaRPr lang="ru-RU" sz="1200" dirty="0">
            <a:latin typeface="Cambria" pitchFamily="18" charset="0"/>
          </a:endParaRPr>
        </a:p>
      </dgm:t>
    </dgm:pt>
    <dgm:pt modelId="{7A361870-2E53-4B95-925C-9D8D96321C17}" type="parTrans" cxnId="{89BC7572-ED70-4AA2-B147-3C543777DA5D}">
      <dgm:prSet/>
      <dgm:spPr/>
      <dgm:t>
        <a:bodyPr/>
        <a:lstStyle/>
        <a:p>
          <a:endParaRPr lang="ru-RU"/>
        </a:p>
      </dgm:t>
    </dgm:pt>
    <dgm:pt modelId="{82136750-6D0F-4844-9FF5-1CC8FB7C8B65}" type="sibTrans" cxnId="{89BC7572-ED70-4AA2-B147-3C543777DA5D}">
      <dgm:prSet/>
      <dgm:spPr/>
      <dgm:t>
        <a:bodyPr/>
        <a:lstStyle/>
        <a:p>
          <a:endParaRPr lang="ru-RU"/>
        </a:p>
      </dgm:t>
    </dgm:pt>
    <dgm:pt modelId="{8F9A7EF3-A565-4A6F-8EDB-95B98EAEE281}" type="pres">
      <dgm:prSet presAssocID="{DD1F37CB-9697-4E1B-A0E3-6AAC93C468F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12246C-7D53-4348-968A-9DBE3B34F9D4}" type="pres">
      <dgm:prSet presAssocID="{6D7F658F-E3B1-4637-943F-50E6D936A510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ED85EC-13E2-4C52-96CF-CD1EBAF9482C}" type="pres">
      <dgm:prSet presAssocID="{BF02DE1B-72F0-4040-90FD-C755CFA355A5}" presName="sibTrans" presStyleCnt="0"/>
      <dgm:spPr/>
    </dgm:pt>
    <dgm:pt modelId="{35E4D133-FB02-4A76-9C44-B1117CF6D1A5}" type="pres">
      <dgm:prSet presAssocID="{94530CF8-D15C-4617-B0D3-3A7707FAA981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D8E791-6CB6-418F-ACB3-4D2317DF88E0}" type="pres">
      <dgm:prSet presAssocID="{73DB0C19-3635-480A-ADB7-144536D7706B}" presName="sibTrans" presStyleCnt="0"/>
      <dgm:spPr/>
    </dgm:pt>
    <dgm:pt modelId="{1989734C-DDEF-4704-8638-5C9110B26B9D}" type="pres">
      <dgm:prSet presAssocID="{77D10DD4-3E85-42E6-9E60-642E267AB90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AD7BDD-9AF2-4E9E-A638-BF911628BE0B}" type="pres">
      <dgm:prSet presAssocID="{49888DF2-4E08-4D65-9F9F-2F4FB87CCC55}" presName="sibTrans" presStyleCnt="0"/>
      <dgm:spPr/>
    </dgm:pt>
    <dgm:pt modelId="{F872AC37-F0AA-4A6E-8AEC-33EA4D0CD62A}" type="pres">
      <dgm:prSet presAssocID="{BC7E4049-0411-4E5A-83FD-0847BDDD713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8D934E-054E-4D87-BE8E-BDFCFF9B3912}" type="pres">
      <dgm:prSet presAssocID="{881B5A0E-B49B-4B25-8CD9-377809C0E6C4}" presName="sibTrans" presStyleCnt="0"/>
      <dgm:spPr/>
    </dgm:pt>
    <dgm:pt modelId="{572E8E16-C370-4854-AE1B-53ECCAC782E3}" type="pres">
      <dgm:prSet presAssocID="{1F45D378-3632-42FF-8EB7-918DD531E1CA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73C47B-EE04-4CC6-A4FB-FDB1EF4B283C}" type="pres">
      <dgm:prSet presAssocID="{82136750-6D0F-4844-9FF5-1CC8FB7C8B65}" presName="sibTrans" presStyleCnt="0"/>
      <dgm:spPr/>
    </dgm:pt>
    <dgm:pt modelId="{1E5402CD-A314-4D19-A0F6-FA071D5F159F}" type="pres">
      <dgm:prSet presAssocID="{548CADF4-316B-4D4D-A36F-8D868352D002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58594A-D1B5-4DA0-BF15-E120318B9710}" srcId="{DD1F37CB-9697-4E1B-A0E3-6AAC93C468F5}" destId="{548CADF4-316B-4D4D-A36F-8D868352D002}" srcOrd="5" destOrd="0" parTransId="{87F1A5B8-D1C2-43D1-807C-3852A416790D}" sibTransId="{B2081CE5-AEE4-4AE4-AA61-210AFBBA46AA}"/>
    <dgm:cxn modelId="{89BC7572-ED70-4AA2-B147-3C543777DA5D}" srcId="{DD1F37CB-9697-4E1B-A0E3-6AAC93C468F5}" destId="{1F45D378-3632-42FF-8EB7-918DD531E1CA}" srcOrd="4" destOrd="0" parTransId="{7A361870-2E53-4B95-925C-9D8D96321C17}" sibTransId="{82136750-6D0F-4844-9FF5-1CC8FB7C8B65}"/>
    <dgm:cxn modelId="{2B6C1FCB-86EA-499F-8C9D-AF76B1569568}" srcId="{DD1F37CB-9697-4E1B-A0E3-6AAC93C468F5}" destId="{94530CF8-D15C-4617-B0D3-3A7707FAA981}" srcOrd="1" destOrd="0" parTransId="{4E6085A2-1442-44C0-ADE3-2C4D7774A462}" sibTransId="{73DB0C19-3635-480A-ADB7-144536D7706B}"/>
    <dgm:cxn modelId="{DC43BBA0-FAA3-4782-9D01-F8A9A876F6DB}" type="presOf" srcId="{1F45D378-3632-42FF-8EB7-918DD531E1CA}" destId="{572E8E16-C370-4854-AE1B-53ECCAC782E3}" srcOrd="0" destOrd="0" presId="urn:microsoft.com/office/officeart/2005/8/layout/default"/>
    <dgm:cxn modelId="{4595FD2F-E9B7-41EF-9DBA-766C719E9196}" type="presOf" srcId="{BC7E4049-0411-4E5A-83FD-0847BDDD713A}" destId="{F872AC37-F0AA-4A6E-8AEC-33EA4D0CD62A}" srcOrd="0" destOrd="0" presId="urn:microsoft.com/office/officeart/2005/8/layout/default"/>
    <dgm:cxn modelId="{761505C7-90F3-4052-A15E-E0A59D1836EE}" type="presOf" srcId="{DD1F37CB-9697-4E1B-A0E3-6AAC93C468F5}" destId="{8F9A7EF3-A565-4A6F-8EDB-95B98EAEE281}" srcOrd="0" destOrd="0" presId="urn:microsoft.com/office/officeart/2005/8/layout/default"/>
    <dgm:cxn modelId="{02D759D3-1C0D-441C-B792-35013FF4BC9B}" srcId="{DD1F37CB-9697-4E1B-A0E3-6AAC93C468F5}" destId="{77D10DD4-3E85-42E6-9E60-642E267AB90D}" srcOrd="2" destOrd="0" parTransId="{F5CB0D56-50C9-42C4-9D64-22ECED4123AC}" sibTransId="{49888DF2-4E08-4D65-9F9F-2F4FB87CCC55}"/>
    <dgm:cxn modelId="{CFEFABF7-9E76-4E82-89F5-512850CC4882}" type="presOf" srcId="{548CADF4-316B-4D4D-A36F-8D868352D002}" destId="{1E5402CD-A314-4D19-A0F6-FA071D5F159F}" srcOrd="0" destOrd="0" presId="urn:microsoft.com/office/officeart/2005/8/layout/default"/>
    <dgm:cxn modelId="{0EC7AF22-5199-49D4-AED5-394BB6508450}" type="presOf" srcId="{94530CF8-D15C-4617-B0D3-3A7707FAA981}" destId="{35E4D133-FB02-4A76-9C44-B1117CF6D1A5}" srcOrd="0" destOrd="0" presId="urn:microsoft.com/office/officeart/2005/8/layout/default"/>
    <dgm:cxn modelId="{F8811F36-FB76-415F-9242-C7074D9C2F33}" srcId="{DD1F37CB-9697-4E1B-A0E3-6AAC93C468F5}" destId="{BC7E4049-0411-4E5A-83FD-0847BDDD713A}" srcOrd="3" destOrd="0" parTransId="{32F4A6D2-EF2E-42AE-AC09-7587590E47B2}" sibTransId="{881B5A0E-B49B-4B25-8CD9-377809C0E6C4}"/>
    <dgm:cxn modelId="{435B99A4-6628-4A90-A38B-781A409BAFEA}" type="presOf" srcId="{6D7F658F-E3B1-4637-943F-50E6D936A510}" destId="{8C12246C-7D53-4348-968A-9DBE3B34F9D4}" srcOrd="0" destOrd="0" presId="urn:microsoft.com/office/officeart/2005/8/layout/default"/>
    <dgm:cxn modelId="{592C9CC4-5E0E-4CD0-BF07-6B92DEFA0CA2}" type="presOf" srcId="{77D10DD4-3E85-42E6-9E60-642E267AB90D}" destId="{1989734C-DDEF-4704-8638-5C9110B26B9D}" srcOrd="0" destOrd="0" presId="urn:microsoft.com/office/officeart/2005/8/layout/default"/>
    <dgm:cxn modelId="{DB42B6AB-02F8-45C1-B7EC-CB5420BD0F9C}" srcId="{DD1F37CB-9697-4E1B-A0E3-6AAC93C468F5}" destId="{6D7F658F-E3B1-4637-943F-50E6D936A510}" srcOrd="0" destOrd="0" parTransId="{676A5527-550C-4E28-8A37-F8310C44B5B4}" sibTransId="{BF02DE1B-72F0-4040-90FD-C755CFA355A5}"/>
    <dgm:cxn modelId="{D40A3922-E2BE-4B99-81A7-4D2B6B6E2898}" type="presParOf" srcId="{8F9A7EF3-A565-4A6F-8EDB-95B98EAEE281}" destId="{8C12246C-7D53-4348-968A-9DBE3B34F9D4}" srcOrd="0" destOrd="0" presId="urn:microsoft.com/office/officeart/2005/8/layout/default"/>
    <dgm:cxn modelId="{59342220-FCC5-4409-A13D-D1C67B9E46AF}" type="presParOf" srcId="{8F9A7EF3-A565-4A6F-8EDB-95B98EAEE281}" destId="{85ED85EC-13E2-4C52-96CF-CD1EBAF9482C}" srcOrd="1" destOrd="0" presId="urn:microsoft.com/office/officeart/2005/8/layout/default"/>
    <dgm:cxn modelId="{90C902FD-0F00-47C7-8E79-A2F4A4CD7762}" type="presParOf" srcId="{8F9A7EF3-A565-4A6F-8EDB-95B98EAEE281}" destId="{35E4D133-FB02-4A76-9C44-B1117CF6D1A5}" srcOrd="2" destOrd="0" presId="urn:microsoft.com/office/officeart/2005/8/layout/default"/>
    <dgm:cxn modelId="{0CE0206D-C29D-4E46-8FB0-1E59B853095C}" type="presParOf" srcId="{8F9A7EF3-A565-4A6F-8EDB-95B98EAEE281}" destId="{30D8E791-6CB6-418F-ACB3-4D2317DF88E0}" srcOrd="3" destOrd="0" presId="urn:microsoft.com/office/officeart/2005/8/layout/default"/>
    <dgm:cxn modelId="{FAB5591D-D42D-4A62-8F5F-68923BF2095B}" type="presParOf" srcId="{8F9A7EF3-A565-4A6F-8EDB-95B98EAEE281}" destId="{1989734C-DDEF-4704-8638-5C9110B26B9D}" srcOrd="4" destOrd="0" presId="urn:microsoft.com/office/officeart/2005/8/layout/default"/>
    <dgm:cxn modelId="{70BB0E80-55E8-4F0D-854A-F8FBF0F38B93}" type="presParOf" srcId="{8F9A7EF3-A565-4A6F-8EDB-95B98EAEE281}" destId="{25AD7BDD-9AF2-4E9E-A638-BF911628BE0B}" srcOrd="5" destOrd="0" presId="urn:microsoft.com/office/officeart/2005/8/layout/default"/>
    <dgm:cxn modelId="{5D2B56BB-78B6-49F9-BBCB-68F6555634EA}" type="presParOf" srcId="{8F9A7EF3-A565-4A6F-8EDB-95B98EAEE281}" destId="{F872AC37-F0AA-4A6E-8AEC-33EA4D0CD62A}" srcOrd="6" destOrd="0" presId="urn:microsoft.com/office/officeart/2005/8/layout/default"/>
    <dgm:cxn modelId="{79990AE4-854E-4DFB-ABE3-E773CA1A8743}" type="presParOf" srcId="{8F9A7EF3-A565-4A6F-8EDB-95B98EAEE281}" destId="{998D934E-054E-4D87-BE8E-BDFCFF9B3912}" srcOrd="7" destOrd="0" presId="urn:microsoft.com/office/officeart/2005/8/layout/default"/>
    <dgm:cxn modelId="{655FA650-8B40-4A3A-AC72-9E3B04BC559A}" type="presParOf" srcId="{8F9A7EF3-A565-4A6F-8EDB-95B98EAEE281}" destId="{572E8E16-C370-4854-AE1B-53ECCAC782E3}" srcOrd="8" destOrd="0" presId="urn:microsoft.com/office/officeart/2005/8/layout/default"/>
    <dgm:cxn modelId="{D35E8397-1B9B-4DAB-A3A9-97A30DB008C8}" type="presParOf" srcId="{8F9A7EF3-A565-4A6F-8EDB-95B98EAEE281}" destId="{3973C47B-EE04-4CC6-A4FB-FDB1EF4B283C}" srcOrd="9" destOrd="0" presId="urn:microsoft.com/office/officeart/2005/8/layout/default"/>
    <dgm:cxn modelId="{D2D164FF-1E67-4184-BC92-4DE329937DC5}" type="presParOf" srcId="{8F9A7EF3-A565-4A6F-8EDB-95B98EAEE281}" destId="{1E5402CD-A314-4D19-A0F6-FA071D5F159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224D27B-6F13-4035-A9BF-645DDD9BD0A5}" type="doc">
      <dgm:prSet loTypeId="urn:microsoft.com/office/officeart/2005/8/layout/chevron2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E8D4ECE-0622-4999-BA53-50AA9F8D04CF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Cambria" pitchFamily="18" charset="0"/>
            </a:rPr>
            <a:t>9 679,30</a:t>
          </a:r>
          <a:endParaRPr lang="ru-RU" sz="1200" dirty="0">
            <a:solidFill>
              <a:schemeClr val="tx1"/>
            </a:solidFill>
            <a:latin typeface="Cambria" pitchFamily="18" charset="0"/>
          </a:endParaRPr>
        </a:p>
      </dgm:t>
    </dgm:pt>
    <dgm:pt modelId="{A0DA163C-1238-4944-91CD-3EF675CF6ADE}" type="parTrans" cxnId="{9EECC5CE-E2E1-4EC0-AF44-295AC4CB207E}">
      <dgm:prSet/>
      <dgm:spPr/>
      <dgm:t>
        <a:bodyPr/>
        <a:lstStyle/>
        <a:p>
          <a:endParaRPr lang="ru-RU"/>
        </a:p>
      </dgm:t>
    </dgm:pt>
    <dgm:pt modelId="{C273C8F7-2463-4DA6-9DF8-17F0D785C879}" type="sibTrans" cxnId="{9EECC5CE-E2E1-4EC0-AF44-295AC4CB207E}">
      <dgm:prSet/>
      <dgm:spPr/>
      <dgm:t>
        <a:bodyPr/>
        <a:lstStyle/>
        <a:p>
          <a:endParaRPr lang="ru-RU"/>
        </a:p>
      </dgm:t>
    </dgm:pt>
    <dgm:pt modelId="{C08EA011-7F4C-4DB7-A25F-375226DAD853}">
      <dgm:prSet phldrT="[Текст]" custT="1"/>
      <dgm:spPr>
        <a:solidFill>
          <a:schemeClr val="accent4">
            <a:lumMod val="75000"/>
            <a:alpha val="90000"/>
          </a:schemeClr>
        </a:solidFill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r>
            <a:rPr lang="ru-RU" sz="1400" dirty="0" smtClean="0">
              <a:latin typeface="Cambria" pitchFamily="18" charset="0"/>
            </a:rPr>
            <a:t>«Благоустройство территории Бодайбинского муниципального образования»</a:t>
          </a:r>
          <a:endParaRPr lang="ru-RU" sz="1400" dirty="0">
            <a:latin typeface="Cambria" pitchFamily="18" charset="0"/>
          </a:endParaRPr>
        </a:p>
      </dgm:t>
    </dgm:pt>
    <dgm:pt modelId="{5020D50B-326B-4905-AD07-C6E3648D1229}" type="parTrans" cxnId="{2553F2DC-E957-4F33-A05D-E1CF22E66044}">
      <dgm:prSet/>
      <dgm:spPr/>
      <dgm:t>
        <a:bodyPr/>
        <a:lstStyle/>
        <a:p>
          <a:endParaRPr lang="ru-RU"/>
        </a:p>
      </dgm:t>
    </dgm:pt>
    <dgm:pt modelId="{7556436A-11E3-4F14-B738-DCA91ECEAA9D}" type="sibTrans" cxnId="{2553F2DC-E957-4F33-A05D-E1CF22E66044}">
      <dgm:prSet/>
      <dgm:spPr/>
      <dgm:t>
        <a:bodyPr/>
        <a:lstStyle/>
        <a:p>
          <a:endParaRPr lang="ru-RU"/>
        </a:p>
      </dgm:t>
    </dgm:pt>
    <dgm:pt modelId="{6F0D7289-0D65-4341-A281-7F83FC59ED8F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Cambria" pitchFamily="18" charset="0"/>
            </a:rPr>
            <a:t>864,70</a:t>
          </a:r>
          <a:endParaRPr lang="ru-RU" sz="1200" dirty="0">
            <a:solidFill>
              <a:schemeClr val="tx1"/>
            </a:solidFill>
            <a:latin typeface="Cambria" pitchFamily="18" charset="0"/>
          </a:endParaRPr>
        </a:p>
      </dgm:t>
    </dgm:pt>
    <dgm:pt modelId="{7349C885-AD08-40CD-8A15-A236C9F01783}" type="parTrans" cxnId="{CDA65C8B-4062-4B08-9509-930E1D37831E}">
      <dgm:prSet/>
      <dgm:spPr/>
      <dgm:t>
        <a:bodyPr/>
        <a:lstStyle/>
        <a:p>
          <a:endParaRPr lang="ru-RU"/>
        </a:p>
      </dgm:t>
    </dgm:pt>
    <dgm:pt modelId="{0F780C85-8872-4C31-8EB7-E4E3D708B4BE}" type="sibTrans" cxnId="{CDA65C8B-4062-4B08-9509-930E1D37831E}">
      <dgm:prSet/>
      <dgm:spPr/>
      <dgm:t>
        <a:bodyPr/>
        <a:lstStyle/>
        <a:p>
          <a:endParaRPr lang="ru-RU"/>
        </a:p>
      </dgm:t>
    </dgm:pt>
    <dgm:pt modelId="{50EC1678-FAC8-4589-A680-F24362EA70F8}">
      <dgm:prSet phldrT="[Текст]" custT="1"/>
      <dgm:spPr>
        <a:solidFill>
          <a:schemeClr val="accent3">
            <a:lumMod val="75000"/>
            <a:alpha val="90000"/>
          </a:schemeClr>
        </a:solidFill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r>
            <a:rPr lang="ru-RU" sz="1400" smtClean="0">
              <a:latin typeface="Cambria" pitchFamily="18" charset="0"/>
            </a:rPr>
            <a:t>Озеленение территорий общественных мест Бодайбинского муниципального образования»</a:t>
          </a:r>
          <a:endParaRPr lang="ru-RU" sz="1400" dirty="0">
            <a:latin typeface="Cambria" pitchFamily="18" charset="0"/>
          </a:endParaRPr>
        </a:p>
      </dgm:t>
    </dgm:pt>
    <dgm:pt modelId="{B40FF2F3-70CF-435B-BD68-E089C5C8342F}" type="parTrans" cxnId="{DB1501E7-F40D-4962-BF21-516E2A3CF038}">
      <dgm:prSet/>
      <dgm:spPr/>
      <dgm:t>
        <a:bodyPr/>
        <a:lstStyle/>
        <a:p>
          <a:endParaRPr lang="ru-RU"/>
        </a:p>
      </dgm:t>
    </dgm:pt>
    <dgm:pt modelId="{4B21860D-3A7C-49E1-A495-65EBF406A23D}" type="sibTrans" cxnId="{DB1501E7-F40D-4962-BF21-516E2A3CF038}">
      <dgm:prSet/>
      <dgm:spPr/>
      <dgm:t>
        <a:bodyPr/>
        <a:lstStyle/>
        <a:p>
          <a:endParaRPr lang="ru-RU"/>
        </a:p>
      </dgm:t>
    </dgm:pt>
    <dgm:pt modelId="{D667D98A-0D62-4B18-A08D-B084A0875C90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Cambria" pitchFamily="18" charset="0"/>
            </a:rPr>
            <a:t>959,80</a:t>
          </a:r>
          <a:endParaRPr lang="ru-RU" sz="1200" dirty="0">
            <a:solidFill>
              <a:schemeClr val="tx1"/>
            </a:solidFill>
            <a:latin typeface="Cambria" pitchFamily="18" charset="0"/>
          </a:endParaRPr>
        </a:p>
      </dgm:t>
    </dgm:pt>
    <dgm:pt modelId="{1988788A-A107-4E8B-9D20-8C241697FE0B}" type="parTrans" cxnId="{BFB8C765-1471-4E6F-B27C-4A3A047987E0}">
      <dgm:prSet/>
      <dgm:spPr/>
      <dgm:t>
        <a:bodyPr/>
        <a:lstStyle/>
        <a:p>
          <a:endParaRPr lang="ru-RU"/>
        </a:p>
      </dgm:t>
    </dgm:pt>
    <dgm:pt modelId="{D07C606A-4844-4A80-ABFA-A2DF9655C7DC}" type="sibTrans" cxnId="{BFB8C765-1471-4E6F-B27C-4A3A047987E0}">
      <dgm:prSet/>
      <dgm:spPr/>
      <dgm:t>
        <a:bodyPr/>
        <a:lstStyle/>
        <a:p>
          <a:endParaRPr lang="ru-RU"/>
        </a:p>
      </dgm:t>
    </dgm:pt>
    <dgm:pt modelId="{99B7EC4F-2FD7-4DB5-9667-F1AF448B069D}">
      <dgm:prSet phldrT="[Текст]" custT="1"/>
      <dgm:spPr>
        <a:solidFill>
          <a:srgbClr val="92D050">
            <a:alpha val="90000"/>
          </a:srgbClr>
        </a:solidFill>
        <a:scene3d>
          <a:camera prst="orthographicFront"/>
          <a:lightRig rig="flat" dir="t"/>
        </a:scene3d>
        <a:sp3d extrusionH="12700" prstMaterial="plastic">
          <a:bevelT w="50800" h="50800"/>
          <a:bevelB/>
        </a:sp3d>
      </dgm:spPr>
      <dgm:t>
        <a:bodyPr/>
        <a:lstStyle/>
        <a:p>
          <a:r>
            <a:rPr lang="ru-RU" sz="1400" dirty="0" smtClean="0">
              <a:latin typeface="Cambria" pitchFamily="18" charset="0"/>
            </a:rPr>
            <a:t>«Развитие сферы похоронного дела на территории Бодайбинского муниципального образования»</a:t>
          </a:r>
          <a:endParaRPr lang="ru-RU" sz="1400" dirty="0">
            <a:latin typeface="Cambria" pitchFamily="18" charset="0"/>
          </a:endParaRPr>
        </a:p>
      </dgm:t>
    </dgm:pt>
    <dgm:pt modelId="{EF4E0B6D-A82D-41AC-8AFA-E29C0951F0C4}" type="parTrans" cxnId="{886BEF80-35E7-4E27-A727-F37E51C0AFE8}">
      <dgm:prSet/>
      <dgm:spPr/>
      <dgm:t>
        <a:bodyPr/>
        <a:lstStyle/>
        <a:p>
          <a:endParaRPr lang="ru-RU"/>
        </a:p>
      </dgm:t>
    </dgm:pt>
    <dgm:pt modelId="{91D5D886-A11D-4F93-9A9F-BE25CB213956}" type="sibTrans" cxnId="{886BEF80-35E7-4E27-A727-F37E51C0AFE8}">
      <dgm:prSet/>
      <dgm:spPr/>
      <dgm:t>
        <a:bodyPr/>
        <a:lstStyle/>
        <a:p>
          <a:endParaRPr lang="ru-RU"/>
        </a:p>
      </dgm:t>
    </dgm:pt>
    <dgm:pt modelId="{9BEB99AE-20C6-4145-9F28-9FA323E5CE7F}">
      <dgm:prSet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Cambria" pitchFamily="18" charset="0"/>
            </a:rPr>
            <a:t>4 494,20</a:t>
          </a:r>
          <a:endParaRPr lang="ru-RU" sz="1200" dirty="0">
            <a:solidFill>
              <a:schemeClr val="tx1"/>
            </a:solidFill>
            <a:latin typeface="Cambria" pitchFamily="18" charset="0"/>
          </a:endParaRPr>
        </a:p>
      </dgm:t>
    </dgm:pt>
    <dgm:pt modelId="{2DD7FA4D-358B-4081-BBE0-5460A59C5003}" type="parTrans" cxnId="{D239F9C7-430F-42DB-B9C5-6111438384E0}">
      <dgm:prSet/>
      <dgm:spPr/>
      <dgm:t>
        <a:bodyPr/>
        <a:lstStyle/>
        <a:p>
          <a:endParaRPr lang="ru-RU"/>
        </a:p>
      </dgm:t>
    </dgm:pt>
    <dgm:pt modelId="{C2A9AE89-A2AE-4D3E-9268-8F153290FDB0}" type="sibTrans" cxnId="{D239F9C7-430F-42DB-B9C5-6111438384E0}">
      <dgm:prSet/>
      <dgm:spPr/>
      <dgm:t>
        <a:bodyPr/>
        <a:lstStyle/>
        <a:p>
          <a:endParaRPr lang="ru-RU"/>
        </a:p>
      </dgm:t>
    </dgm:pt>
    <dgm:pt modelId="{3BCB949F-9037-40A5-BAB7-D7CCF92B34A7}">
      <dgm:prSet custT="1"/>
      <dgm:spPr>
        <a:solidFill>
          <a:schemeClr val="accent5">
            <a:lumMod val="75000"/>
            <a:alpha val="90000"/>
          </a:schemeClr>
        </a:solidFill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r>
            <a:rPr lang="ru-RU" sz="1400" dirty="0" smtClean="0">
              <a:latin typeface="Cambria" pitchFamily="18" charset="0"/>
            </a:rPr>
            <a:t>«Освещение территории Бодайбинского муниципального образования»</a:t>
          </a:r>
          <a:endParaRPr lang="ru-RU" sz="1400" dirty="0">
            <a:latin typeface="Cambria" pitchFamily="18" charset="0"/>
          </a:endParaRPr>
        </a:p>
      </dgm:t>
    </dgm:pt>
    <dgm:pt modelId="{C8B4AFA1-C7E9-4906-A44F-BD120617AEF6}" type="parTrans" cxnId="{E7B5DF1C-2DB6-40E7-960C-00758A12635F}">
      <dgm:prSet/>
      <dgm:spPr/>
      <dgm:t>
        <a:bodyPr/>
        <a:lstStyle/>
        <a:p>
          <a:endParaRPr lang="ru-RU"/>
        </a:p>
      </dgm:t>
    </dgm:pt>
    <dgm:pt modelId="{D5A985FE-C8B6-4387-91B8-E95D287F1A8B}" type="sibTrans" cxnId="{E7B5DF1C-2DB6-40E7-960C-00758A12635F}">
      <dgm:prSet/>
      <dgm:spPr/>
      <dgm:t>
        <a:bodyPr/>
        <a:lstStyle/>
        <a:p>
          <a:endParaRPr lang="ru-RU"/>
        </a:p>
      </dgm:t>
    </dgm:pt>
    <dgm:pt modelId="{BDEC0319-5837-44B6-82AE-64962DB01DFB}" type="pres">
      <dgm:prSet presAssocID="{C224D27B-6F13-4035-A9BF-645DDD9BD0A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A7C079-EB03-4D2D-875B-2DDDFCFFE4BC}" type="pres">
      <dgm:prSet presAssocID="{1E8D4ECE-0622-4999-BA53-50AA9F8D04CF}" presName="composite" presStyleCnt="0"/>
      <dgm:spPr/>
    </dgm:pt>
    <dgm:pt modelId="{39BD772C-C808-4D17-8D69-7FF12F3B37B0}" type="pres">
      <dgm:prSet presAssocID="{1E8D4ECE-0622-4999-BA53-50AA9F8D04CF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A564B2-F8AF-4F66-938C-0679565D7CC3}" type="pres">
      <dgm:prSet presAssocID="{1E8D4ECE-0622-4999-BA53-50AA9F8D04CF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DE4838-316C-4C65-8047-8286568B871D}" type="pres">
      <dgm:prSet presAssocID="{C273C8F7-2463-4DA6-9DF8-17F0D785C879}" presName="sp" presStyleCnt="0"/>
      <dgm:spPr/>
    </dgm:pt>
    <dgm:pt modelId="{0120C0B6-854A-434D-B693-5B0E4A5E19EE}" type="pres">
      <dgm:prSet presAssocID="{6F0D7289-0D65-4341-A281-7F83FC59ED8F}" presName="composite" presStyleCnt="0"/>
      <dgm:spPr/>
    </dgm:pt>
    <dgm:pt modelId="{2C08AA35-F3DA-41D6-94CE-1EAD9DC3C4A3}" type="pres">
      <dgm:prSet presAssocID="{6F0D7289-0D65-4341-A281-7F83FC59ED8F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D107D3-77CD-4EA9-8F27-B9E50A786398}" type="pres">
      <dgm:prSet presAssocID="{6F0D7289-0D65-4341-A281-7F83FC59ED8F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5D6479-A2D1-4170-933A-CF2F4E58855B}" type="pres">
      <dgm:prSet presAssocID="{0F780C85-8872-4C31-8EB7-E4E3D708B4BE}" presName="sp" presStyleCnt="0"/>
      <dgm:spPr/>
    </dgm:pt>
    <dgm:pt modelId="{371A6FDE-5E88-4AB3-A56A-043A8738E7D7}" type="pres">
      <dgm:prSet presAssocID="{D667D98A-0D62-4B18-A08D-B084A0875C90}" presName="composite" presStyleCnt="0"/>
      <dgm:spPr/>
    </dgm:pt>
    <dgm:pt modelId="{B3CEA0B8-26C6-4BB6-9089-A0379722D35A}" type="pres">
      <dgm:prSet presAssocID="{D667D98A-0D62-4B18-A08D-B084A0875C90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A23D20-467A-49AF-A4C4-F1FFCB2E45DC}" type="pres">
      <dgm:prSet presAssocID="{D667D98A-0D62-4B18-A08D-B084A0875C90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CEA763-738F-48E0-A68A-E28FADDCC1BB}" type="pres">
      <dgm:prSet presAssocID="{D07C606A-4844-4A80-ABFA-A2DF9655C7DC}" presName="sp" presStyleCnt="0"/>
      <dgm:spPr/>
    </dgm:pt>
    <dgm:pt modelId="{372EDE73-F836-471C-86CD-9EBF1A6AD9EF}" type="pres">
      <dgm:prSet presAssocID="{9BEB99AE-20C6-4145-9F28-9FA323E5CE7F}" presName="composite" presStyleCnt="0"/>
      <dgm:spPr/>
    </dgm:pt>
    <dgm:pt modelId="{AEF5F75E-E7B9-428D-9C67-6E46DC331278}" type="pres">
      <dgm:prSet presAssocID="{9BEB99AE-20C6-4145-9F28-9FA323E5CE7F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1B4548-B25C-4A9A-9F9E-C356EAA42960}" type="pres">
      <dgm:prSet presAssocID="{9BEB99AE-20C6-4145-9F28-9FA323E5CE7F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3A5CF1-99A1-4B6E-A121-792DD951219B}" type="presOf" srcId="{D667D98A-0D62-4B18-A08D-B084A0875C90}" destId="{B3CEA0B8-26C6-4BB6-9089-A0379722D35A}" srcOrd="0" destOrd="0" presId="urn:microsoft.com/office/officeart/2005/8/layout/chevron2"/>
    <dgm:cxn modelId="{E7B5DF1C-2DB6-40E7-960C-00758A12635F}" srcId="{9BEB99AE-20C6-4145-9F28-9FA323E5CE7F}" destId="{3BCB949F-9037-40A5-BAB7-D7CCF92B34A7}" srcOrd="0" destOrd="0" parTransId="{C8B4AFA1-C7E9-4906-A44F-BD120617AEF6}" sibTransId="{D5A985FE-C8B6-4387-91B8-E95D287F1A8B}"/>
    <dgm:cxn modelId="{9EECC5CE-E2E1-4EC0-AF44-295AC4CB207E}" srcId="{C224D27B-6F13-4035-A9BF-645DDD9BD0A5}" destId="{1E8D4ECE-0622-4999-BA53-50AA9F8D04CF}" srcOrd="0" destOrd="0" parTransId="{A0DA163C-1238-4944-91CD-3EF675CF6ADE}" sibTransId="{C273C8F7-2463-4DA6-9DF8-17F0D785C879}"/>
    <dgm:cxn modelId="{DF00AFFC-721A-4AC4-9281-FA6B6578E0CE}" type="presOf" srcId="{C224D27B-6F13-4035-A9BF-645DDD9BD0A5}" destId="{BDEC0319-5837-44B6-82AE-64962DB01DFB}" srcOrd="0" destOrd="0" presId="urn:microsoft.com/office/officeart/2005/8/layout/chevron2"/>
    <dgm:cxn modelId="{CDA65C8B-4062-4B08-9509-930E1D37831E}" srcId="{C224D27B-6F13-4035-A9BF-645DDD9BD0A5}" destId="{6F0D7289-0D65-4341-A281-7F83FC59ED8F}" srcOrd="1" destOrd="0" parTransId="{7349C885-AD08-40CD-8A15-A236C9F01783}" sibTransId="{0F780C85-8872-4C31-8EB7-E4E3D708B4BE}"/>
    <dgm:cxn modelId="{D239F9C7-430F-42DB-B9C5-6111438384E0}" srcId="{C224D27B-6F13-4035-A9BF-645DDD9BD0A5}" destId="{9BEB99AE-20C6-4145-9F28-9FA323E5CE7F}" srcOrd="3" destOrd="0" parTransId="{2DD7FA4D-358B-4081-BBE0-5460A59C5003}" sibTransId="{C2A9AE89-A2AE-4D3E-9268-8F153290FDB0}"/>
    <dgm:cxn modelId="{3EF1DE7A-F3D9-4C71-97FA-E16DC31F67E9}" type="presOf" srcId="{99B7EC4F-2FD7-4DB5-9667-F1AF448B069D}" destId="{D8A23D20-467A-49AF-A4C4-F1FFCB2E45DC}" srcOrd="0" destOrd="0" presId="urn:microsoft.com/office/officeart/2005/8/layout/chevron2"/>
    <dgm:cxn modelId="{3123C0B6-82EC-4E2B-A894-8C22A607878A}" type="presOf" srcId="{9BEB99AE-20C6-4145-9F28-9FA323E5CE7F}" destId="{AEF5F75E-E7B9-428D-9C67-6E46DC331278}" srcOrd="0" destOrd="0" presId="urn:microsoft.com/office/officeart/2005/8/layout/chevron2"/>
    <dgm:cxn modelId="{A1EC55BE-CD91-4CDF-93AF-1E8C8BFD4BF7}" type="presOf" srcId="{3BCB949F-9037-40A5-BAB7-D7CCF92B34A7}" destId="{491B4548-B25C-4A9A-9F9E-C356EAA42960}" srcOrd="0" destOrd="0" presId="urn:microsoft.com/office/officeart/2005/8/layout/chevron2"/>
    <dgm:cxn modelId="{C3208DE6-9D11-449F-871F-1ECA9481289E}" type="presOf" srcId="{C08EA011-7F4C-4DB7-A25F-375226DAD853}" destId="{3BA564B2-F8AF-4F66-938C-0679565D7CC3}" srcOrd="0" destOrd="0" presId="urn:microsoft.com/office/officeart/2005/8/layout/chevron2"/>
    <dgm:cxn modelId="{886BEF80-35E7-4E27-A727-F37E51C0AFE8}" srcId="{D667D98A-0D62-4B18-A08D-B084A0875C90}" destId="{99B7EC4F-2FD7-4DB5-9667-F1AF448B069D}" srcOrd="0" destOrd="0" parTransId="{EF4E0B6D-A82D-41AC-8AFA-E29C0951F0C4}" sibTransId="{91D5D886-A11D-4F93-9A9F-BE25CB213956}"/>
    <dgm:cxn modelId="{DB1501E7-F40D-4962-BF21-516E2A3CF038}" srcId="{6F0D7289-0D65-4341-A281-7F83FC59ED8F}" destId="{50EC1678-FAC8-4589-A680-F24362EA70F8}" srcOrd="0" destOrd="0" parTransId="{B40FF2F3-70CF-435B-BD68-E089C5C8342F}" sibTransId="{4B21860D-3A7C-49E1-A495-65EBF406A23D}"/>
    <dgm:cxn modelId="{BFB8C765-1471-4E6F-B27C-4A3A047987E0}" srcId="{C224D27B-6F13-4035-A9BF-645DDD9BD0A5}" destId="{D667D98A-0D62-4B18-A08D-B084A0875C90}" srcOrd="2" destOrd="0" parTransId="{1988788A-A107-4E8B-9D20-8C241697FE0B}" sibTransId="{D07C606A-4844-4A80-ABFA-A2DF9655C7DC}"/>
    <dgm:cxn modelId="{2553F2DC-E957-4F33-A05D-E1CF22E66044}" srcId="{1E8D4ECE-0622-4999-BA53-50AA9F8D04CF}" destId="{C08EA011-7F4C-4DB7-A25F-375226DAD853}" srcOrd="0" destOrd="0" parTransId="{5020D50B-326B-4905-AD07-C6E3648D1229}" sibTransId="{7556436A-11E3-4F14-B738-DCA91ECEAA9D}"/>
    <dgm:cxn modelId="{E92AA8AB-DAA4-48CE-8EFE-9141BF8C5F25}" type="presOf" srcId="{50EC1678-FAC8-4589-A680-F24362EA70F8}" destId="{08D107D3-77CD-4EA9-8F27-B9E50A786398}" srcOrd="0" destOrd="0" presId="urn:microsoft.com/office/officeart/2005/8/layout/chevron2"/>
    <dgm:cxn modelId="{59D571F9-1071-4567-9E6B-405545401517}" type="presOf" srcId="{6F0D7289-0D65-4341-A281-7F83FC59ED8F}" destId="{2C08AA35-F3DA-41D6-94CE-1EAD9DC3C4A3}" srcOrd="0" destOrd="0" presId="urn:microsoft.com/office/officeart/2005/8/layout/chevron2"/>
    <dgm:cxn modelId="{99FF696E-4EE6-4C9F-A4EF-02612DE97EDA}" type="presOf" srcId="{1E8D4ECE-0622-4999-BA53-50AA9F8D04CF}" destId="{39BD772C-C808-4D17-8D69-7FF12F3B37B0}" srcOrd="0" destOrd="0" presId="urn:microsoft.com/office/officeart/2005/8/layout/chevron2"/>
    <dgm:cxn modelId="{4D592D22-51D5-44B4-BDC4-35AFE36572B7}" type="presParOf" srcId="{BDEC0319-5837-44B6-82AE-64962DB01DFB}" destId="{7FA7C079-EB03-4D2D-875B-2DDDFCFFE4BC}" srcOrd="0" destOrd="0" presId="urn:microsoft.com/office/officeart/2005/8/layout/chevron2"/>
    <dgm:cxn modelId="{B21DCFA0-C7D8-42EA-9BAA-A1CE86162EF8}" type="presParOf" srcId="{7FA7C079-EB03-4D2D-875B-2DDDFCFFE4BC}" destId="{39BD772C-C808-4D17-8D69-7FF12F3B37B0}" srcOrd="0" destOrd="0" presId="urn:microsoft.com/office/officeart/2005/8/layout/chevron2"/>
    <dgm:cxn modelId="{424FADE9-5969-461A-B13D-A2CDE64C7C90}" type="presParOf" srcId="{7FA7C079-EB03-4D2D-875B-2DDDFCFFE4BC}" destId="{3BA564B2-F8AF-4F66-938C-0679565D7CC3}" srcOrd="1" destOrd="0" presId="urn:microsoft.com/office/officeart/2005/8/layout/chevron2"/>
    <dgm:cxn modelId="{59AB89BC-8645-4343-B9DC-FE16076F04BD}" type="presParOf" srcId="{BDEC0319-5837-44B6-82AE-64962DB01DFB}" destId="{37DE4838-316C-4C65-8047-8286568B871D}" srcOrd="1" destOrd="0" presId="urn:microsoft.com/office/officeart/2005/8/layout/chevron2"/>
    <dgm:cxn modelId="{39C94882-B944-417E-95B0-D65FFE5E7C3B}" type="presParOf" srcId="{BDEC0319-5837-44B6-82AE-64962DB01DFB}" destId="{0120C0B6-854A-434D-B693-5B0E4A5E19EE}" srcOrd="2" destOrd="0" presId="urn:microsoft.com/office/officeart/2005/8/layout/chevron2"/>
    <dgm:cxn modelId="{EB319DAA-12C9-43B7-B9AE-A54BDCA12E7C}" type="presParOf" srcId="{0120C0B6-854A-434D-B693-5B0E4A5E19EE}" destId="{2C08AA35-F3DA-41D6-94CE-1EAD9DC3C4A3}" srcOrd="0" destOrd="0" presId="urn:microsoft.com/office/officeart/2005/8/layout/chevron2"/>
    <dgm:cxn modelId="{06E367E5-D44E-44DE-A547-9546D44140F3}" type="presParOf" srcId="{0120C0B6-854A-434D-B693-5B0E4A5E19EE}" destId="{08D107D3-77CD-4EA9-8F27-B9E50A786398}" srcOrd="1" destOrd="0" presId="urn:microsoft.com/office/officeart/2005/8/layout/chevron2"/>
    <dgm:cxn modelId="{9F3FA19B-A0B9-45A6-9E1B-6C4327B44EDA}" type="presParOf" srcId="{BDEC0319-5837-44B6-82AE-64962DB01DFB}" destId="{A25D6479-A2D1-4170-933A-CF2F4E58855B}" srcOrd="3" destOrd="0" presId="urn:microsoft.com/office/officeart/2005/8/layout/chevron2"/>
    <dgm:cxn modelId="{19981A08-ED28-484B-AB7C-5ACBC9F79A5F}" type="presParOf" srcId="{BDEC0319-5837-44B6-82AE-64962DB01DFB}" destId="{371A6FDE-5E88-4AB3-A56A-043A8738E7D7}" srcOrd="4" destOrd="0" presId="urn:microsoft.com/office/officeart/2005/8/layout/chevron2"/>
    <dgm:cxn modelId="{B728BD18-4616-48DF-909A-3E2DF69F5582}" type="presParOf" srcId="{371A6FDE-5E88-4AB3-A56A-043A8738E7D7}" destId="{B3CEA0B8-26C6-4BB6-9089-A0379722D35A}" srcOrd="0" destOrd="0" presId="urn:microsoft.com/office/officeart/2005/8/layout/chevron2"/>
    <dgm:cxn modelId="{B2F6F408-B5C8-4C03-853D-33C7E8ABC7C0}" type="presParOf" srcId="{371A6FDE-5E88-4AB3-A56A-043A8738E7D7}" destId="{D8A23D20-467A-49AF-A4C4-F1FFCB2E45DC}" srcOrd="1" destOrd="0" presId="urn:microsoft.com/office/officeart/2005/8/layout/chevron2"/>
    <dgm:cxn modelId="{E3C30A1E-DBEB-446D-9C15-FB6593424439}" type="presParOf" srcId="{BDEC0319-5837-44B6-82AE-64962DB01DFB}" destId="{D6CEA763-738F-48E0-A68A-E28FADDCC1BB}" srcOrd="5" destOrd="0" presId="urn:microsoft.com/office/officeart/2005/8/layout/chevron2"/>
    <dgm:cxn modelId="{B4FF6031-056B-495E-9150-9F0300C7E41E}" type="presParOf" srcId="{BDEC0319-5837-44B6-82AE-64962DB01DFB}" destId="{372EDE73-F836-471C-86CD-9EBF1A6AD9EF}" srcOrd="6" destOrd="0" presId="urn:microsoft.com/office/officeart/2005/8/layout/chevron2"/>
    <dgm:cxn modelId="{F493DFA2-33AF-4129-B43A-6ADD99EFF39C}" type="presParOf" srcId="{372EDE73-F836-471C-86CD-9EBF1A6AD9EF}" destId="{AEF5F75E-E7B9-428D-9C67-6E46DC331278}" srcOrd="0" destOrd="0" presId="urn:microsoft.com/office/officeart/2005/8/layout/chevron2"/>
    <dgm:cxn modelId="{F9240906-7996-4FA3-B406-91CEC6E5FD5D}" type="presParOf" srcId="{372EDE73-F836-471C-86CD-9EBF1A6AD9EF}" destId="{491B4548-B25C-4A9A-9F9E-C356EAA4296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A3F386-77C5-4C19-961C-4AE797FDDB3D}" type="doc">
      <dgm:prSet loTypeId="urn:microsoft.com/office/officeart/2005/8/layout/default" loCatId="list" qsTypeId="urn:microsoft.com/office/officeart/2005/8/quickstyle/3d2" qsCatId="3D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026BDCAC-F8C9-407A-B4D9-DE6B91D52F3C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Долгосрочная сбалансированность и устойчивость бюджета  - 0,00 тыс.руб</a:t>
          </a:r>
          <a:endParaRPr lang="ru-RU" sz="1400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6C7BBF78-0B0B-40BC-9C9D-63AD233ED1DF}" type="parTrans" cxnId="{9ED1E8AF-8E41-4346-AF11-235E92C3D7EB}">
      <dgm:prSet/>
      <dgm:spPr/>
      <dgm:t>
        <a:bodyPr/>
        <a:lstStyle/>
        <a:p>
          <a:endParaRPr lang="ru-RU"/>
        </a:p>
      </dgm:t>
    </dgm:pt>
    <dgm:pt modelId="{6C915F7C-E3C8-4877-9C3C-718B3B813F5A}" type="sibTrans" cxnId="{9ED1E8AF-8E41-4346-AF11-235E92C3D7EB}">
      <dgm:prSet/>
      <dgm:spPr/>
      <dgm:t>
        <a:bodyPr/>
        <a:lstStyle/>
        <a:p>
          <a:endParaRPr lang="ru-RU"/>
        </a:p>
      </dgm:t>
    </dgm:pt>
    <dgm:pt modelId="{675E75C7-C9E4-4C50-8CFE-8BFD1E87E7D5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Совершенствование системы управления бюджетными расходами – 402,50 тыс.руб.</a:t>
          </a:r>
          <a:endParaRPr lang="ru-RU" sz="1400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0A942962-67EE-403D-AFDD-FAF58D7B48F4}" type="parTrans" cxnId="{C7ECB8B4-64EE-4C55-88D6-D3C3AF107EB4}">
      <dgm:prSet/>
      <dgm:spPr/>
      <dgm:t>
        <a:bodyPr/>
        <a:lstStyle/>
        <a:p>
          <a:endParaRPr lang="ru-RU"/>
        </a:p>
      </dgm:t>
    </dgm:pt>
    <dgm:pt modelId="{FA030BA3-EFC3-46FB-9C52-F7122695FDD6}" type="sibTrans" cxnId="{C7ECB8B4-64EE-4C55-88D6-D3C3AF107EB4}">
      <dgm:prSet/>
      <dgm:spPr/>
      <dgm:t>
        <a:bodyPr/>
        <a:lstStyle/>
        <a:p>
          <a:endParaRPr lang="ru-RU"/>
        </a:p>
      </dgm:t>
    </dgm:pt>
    <dgm:pt modelId="{4EEAB7F9-FA19-493F-AFB1-86E6AFF17C88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Обеспечение реализации муниципальной программы – 4 961,00 тыс.руб.</a:t>
          </a:r>
          <a:endParaRPr lang="ru-RU" sz="1400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6FD6DC3A-815F-4EC3-AFF9-E6ACF9BAE56A}" type="parTrans" cxnId="{0B1A67D2-5EE2-4E39-A62E-E2022C8A7568}">
      <dgm:prSet/>
      <dgm:spPr/>
      <dgm:t>
        <a:bodyPr/>
        <a:lstStyle/>
        <a:p>
          <a:endParaRPr lang="ru-RU"/>
        </a:p>
      </dgm:t>
    </dgm:pt>
    <dgm:pt modelId="{CDB119F3-D4E6-493D-8538-A8D12E89985E}" type="sibTrans" cxnId="{0B1A67D2-5EE2-4E39-A62E-E2022C8A7568}">
      <dgm:prSet/>
      <dgm:spPr/>
      <dgm:t>
        <a:bodyPr/>
        <a:lstStyle/>
        <a:p>
          <a:endParaRPr lang="ru-RU"/>
        </a:p>
      </dgm:t>
    </dgm:pt>
    <dgm:pt modelId="{6F92CBEE-BAFD-418F-AD3C-B86BDC4430E8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Резервный фонд администрации – 250,00 тыс.руб </a:t>
          </a:r>
          <a:endParaRPr lang="ru-RU" sz="1400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gm:t>
    </dgm:pt>
    <dgm:pt modelId="{CFF7F5D4-28D4-4FAC-A3CE-6ADDF618DA0B}" type="parTrans" cxnId="{9BC548AD-A25B-474C-8F0B-ED41D5BBB767}">
      <dgm:prSet/>
      <dgm:spPr/>
      <dgm:t>
        <a:bodyPr/>
        <a:lstStyle/>
        <a:p>
          <a:endParaRPr lang="ru-RU"/>
        </a:p>
      </dgm:t>
    </dgm:pt>
    <dgm:pt modelId="{A22B6ED3-7A2C-4FE5-8CD6-C62D0E975CB8}" type="sibTrans" cxnId="{9BC548AD-A25B-474C-8F0B-ED41D5BBB767}">
      <dgm:prSet/>
      <dgm:spPr/>
      <dgm:t>
        <a:bodyPr/>
        <a:lstStyle/>
        <a:p>
          <a:endParaRPr lang="ru-RU"/>
        </a:p>
      </dgm:t>
    </dgm:pt>
    <dgm:pt modelId="{FD371B65-FC60-4648-9D6B-D58470D46004}" type="pres">
      <dgm:prSet presAssocID="{22A3F386-77C5-4C19-961C-4AE797FDDB3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AF3E8B-B322-409C-AF43-249A43FF228F}" type="pres">
      <dgm:prSet presAssocID="{026BDCAC-F8C9-407A-B4D9-DE6B91D52F3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96442D-A2EA-48CD-A176-06E3CBC1593A}" type="pres">
      <dgm:prSet presAssocID="{6C915F7C-E3C8-4877-9C3C-718B3B813F5A}" presName="sibTrans" presStyleCnt="0"/>
      <dgm:spPr/>
    </dgm:pt>
    <dgm:pt modelId="{106B1000-A972-4537-B03B-BC157B1298AA}" type="pres">
      <dgm:prSet presAssocID="{675E75C7-C9E4-4C50-8CFE-8BFD1E87E7D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591493-6390-4368-AECD-E95832AE3105}" type="pres">
      <dgm:prSet presAssocID="{FA030BA3-EFC3-46FB-9C52-F7122695FDD6}" presName="sibTrans" presStyleCnt="0"/>
      <dgm:spPr/>
    </dgm:pt>
    <dgm:pt modelId="{0615988B-C4CC-4206-82CE-67B79D508FB1}" type="pres">
      <dgm:prSet presAssocID="{4EEAB7F9-FA19-493F-AFB1-86E6AFF17C8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D757C2-5C27-493A-9313-AB030232E882}" type="pres">
      <dgm:prSet presAssocID="{CDB119F3-D4E6-493D-8538-A8D12E89985E}" presName="sibTrans" presStyleCnt="0"/>
      <dgm:spPr/>
    </dgm:pt>
    <dgm:pt modelId="{0EF4B056-2832-4273-848E-70582504DCEE}" type="pres">
      <dgm:prSet presAssocID="{6F92CBEE-BAFD-418F-AD3C-B86BDC4430E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D1E8AF-8E41-4346-AF11-235E92C3D7EB}" srcId="{22A3F386-77C5-4C19-961C-4AE797FDDB3D}" destId="{026BDCAC-F8C9-407A-B4D9-DE6B91D52F3C}" srcOrd="0" destOrd="0" parTransId="{6C7BBF78-0B0B-40BC-9C9D-63AD233ED1DF}" sibTransId="{6C915F7C-E3C8-4877-9C3C-718B3B813F5A}"/>
    <dgm:cxn modelId="{C7ECB8B4-64EE-4C55-88D6-D3C3AF107EB4}" srcId="{22A3F386-77C5-4C19-961C-4AE797FDDB3D}" destId="{675E75C7-C9E4-4C50-8CFE-8BFD1E87E7D5}" srcOrd="1" destOrd="0" parTransId="{0A942962-67EE-403D-AFDD-FAF58D7B48F4}" sibTransId="{FA030BA3-EFC3-46FB-9C52-F7122695FDD6}"/>
    <dgm:cxn modelId="{9BC548AD-A25B-474C-8F0B-ED41D5BBB767}" srcId="{22A3F386-77C5-4C19-961C-4AE797FDDB3D}" destId="{6F92CBEE-BAFD-418F-AD3C-B86BDC4430E8}" srcOrd="3" destOrd="0" parTransId="{CFF7F5D4-28D4-4FAC-A3CE-6ADDF618DA0B}" sibTransId="{A22B6ED3-7A2C-4FE5-8CD6-C62D0E975CB8}"/>
    <dgm:cxn modelId="{70F3560C-5994-4D5C-8F36-B7E1562AA277}" type="presOf" srcId="{22A3F386-77C5-4C19-961C-4AE797FDDB3D}" destId="{FD371B65-FC60-4648-9D6B-D58470D46004}" srcOrd="0" destOrd="0" presId="urn:microsoft.com/office/officeart/2005/8/layout/default"/>
    <dgm:cxn modelId="{AFFA79EC-7A07-4D41-8862-70FD74B0CC67}" type="presOf" srcId="{4EEAB7F9-FA19-493F-AFB1-86E6AFF17C88}" destId="{0615988B-C4CC-4206-82CE-67B79D508FB1}" srcOrd="0" destOrd="0" presId="urn:microsoft.com/office/officeart/2005/8/layout/default"/>
    <dgm:cxn modelId="{0B1A67D2-5EE2-4E39-A62E-E2022C8A7568}" srcId="{22A3F386-77C5-4C19-961C-4AE797FDDB3D}" destId="{4EEAB7F9-FA19-493F-AFB1-86E6AFF17C88}" srcOrd="2" destOrd="0" parTransId="{6FD6DC3A-815F-4EC3-AFF9-E6ACF9BAE56A}" sibTransId="{CDB119F3-D4E6-493D-8538-A8D12E89985E}"/>
    <dgm:cxn modelId="{CA1B6A60-41F9-43D3-A719-19F8FB4ACEE3}" type="presOf" srcId="{6F92CBEE-BAFD-418F-AD3C-B86BDC4430E8}" destId="{0EF4B056-2832-4273-848E-70582504DCEE}" srcOrd="0" destOrd="0" presId="urn:microsoft.com/office/officeart/2005/8/layout/default"/>
    <dgm:cxn modelId="{F6D7A28C-F815-436E-91E5-D77416F0BB51}" type="presOf" srcId="{675E75C7-C9E4-4C50-8CFE-8BFD1E87E7D5}" destId="{106B1000-A972-4537-B03B-BC157B1298AA}" srcOrd="0" destOrd="0" presId="urn:microsoft.com/office/officeart/2005/8/layout/default"/>
    <dgm:cxn modelId="{BC80CD7D-E7C7-4BEB-BB8B-DD4F13A84817}" type="presOf" srcId="{026BDCAC-F8C9-407A-B4D9-DE6B91D52F3C}" destId="{AEAF3E8B-B322-409C-AF43-249A43FF228F}" srcOrd="0" destOrd="0" presId="urn:microsoft.com/office/officeart/2005/8/layout/default"/>
    <dgm:cxn modelId="{1355E36A-0720-44F9-BF1F-F314C8ABAC47}" type="presParOf" srcId="{FD371B65-FC60-4648-9D6B-D58470D46004}" destId="{AEAF3E8B-B322-409C-AF43-249A43FF228F}" srcOrd="0" destOrd="0" presId="urn:microsoft.com/office/officeart/2005/8/layout/default"/>
    <dgm:cxn modelId="{56B9A600-C450-4061-97AA-3562D70A6327}" type="presParOf" srcId="{FD371B65-FC60-4648-9D6B-D58470D46004}" destId="{AD96442D-A2EA-48CD-A176-06E3CBC1593A}" srcOrd="1" destOrd="0" presId="urn:microsoft.com/office/officeart/2005/8/layout/default"/>
    <dgm:cxn modelId="{FFD90B40-584D-4D66-8902-68C51C34F18F}" type="presParOf" srcId="{FD371B65-FC60-4648-9D6B-D58470D46004}" destId="{106B1000-A972-4537-B03B-BC157B1298AA}" srcOrd="2" destOrd="0" presId="urn:microsoft.com/office/officeart/2005/8/layout/default"/>
    <dgm:cxn modelId="{4217792E-1A17-49D9-A5BB-6FECF71689FA}" type="presParOf" srcId="{FD371B65-FC60-4648-9D6B-D58470D46004}" destId="{F7591493-6390-4368-AECD-E95832AE3105}" srcOrd="3" destOrd="0" presId="urn:microsoft.com/office/officeart/2005/8/layout/default"/>
    <dgm:cxn modelId="{848FA6C9-551D-4B12-B7D1-1883E4ACFC6D}" type="presParOf" srcId="{FD371B65-FC60-4648-9D6B-D58470D46004}" destId="{0615988B-C4CC-4206-82CE-67B79D508FB1}" srcOrd="4" destOrd="0" presId="urn:microsoft.com/office/officeart/2005/8/layout/default"/>
    <dgm:cxn modelId="{D354B73D-9461-4B82-98F1-7E5EBCC947C1}" type="presParOf" srcId="{FD371B65-FC60-4648-9D6B-D58470D46004}" destId="{E7D757C2-5C27-493A-9313-AB030232E882}" srcOrd="5" destOrd="0" presId="urn:microsoft.com/office/officeart/2005/8/layout/default"/>
    <dgm:cxn modelId="{2793BDF2-075B-4AEB-86BE-27D187476D85}" type="presParOf" srcId="{FD371B65-FC60-4648-9D6B-D58470D46004}" destId="{0EF4B056-2832-4273-848E-70582504DCE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E79ED0C-B674-4DCD-BE45-F828C59BA510}" type="doc">
      <dgm:prSet loTypeId="urn:microsoft.com/office/officeart/2008/layout/LinedList" loCatId="list" qsTypeId="urn:microsoft.com/office/officeart/2005/8/quickstyle/3d1" qsCatId="3D" csTypeId="urn:microsoft.com/office/officeart/2005/8/colors/accent5_4" csCatId="accent5" phldr="1"/>
      <dgm:spPr/>
      <dgm:t>
        <a:bodyPr/>
        <a:lstStyle/>
        <a:p>
          <a:endParaRPr lang="ru-RU"/>
        </a:p>
      </dgm:t>
    </dgm:pt>
    <dgm:pt modelId="{7B49E9D3-90BC-4B8B-BEF4-84F1C164D47E}">
      <dgm:prSet phldrT="[Текст]" custT="1"/>
      <dgm:spPr/>
      <dgm:t>
        <a:bodyPr vert="vert270" anchor="ctr" anchorCtr="1">
          <a:prstTxWarp prst="textInflateTop">
            <a:avLst/>
          </a:prstTxWarp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2000" b="1" cap="all" spc="0" dirty="0" smtClean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Cambria" pitchFamily="18" charset="0"/>
            </a:rPr>
            <a:t>Задачи программы:</a:t>
          </a:r>
          <a:endParaRPr lang="ru-RU" sz="2000" b="1" cap="all" spc="0" dirty="0">
            <a:ln w="0"/>
            <a:solidFill>
              <a:schemeClr val="accent1">
                <a:lumMod val="75000"/>
              </a:schemeClr>
            </a:solidFill>
            <a:effectLst>
              <a:reflection blurRad="12700" stA="50000" endPos="50000" dist="5000" dir="5400000" sy="-100000" rotWithShape="0"/>
            </a:effectLst>
            <a:latin typeface="Cambria" pitchFamily="18" charset="0"/>
          </a:endParaRPr>
        </a:p>
      </dgm:t>
    </dgm:pt>
    <dgm:pt modelId="{4E6E050A-DCEF-46CB-B4A9-5E660212D48B}" type="parTrans" cxnId="{2B1C5D71-B218-4935-9B39-64B04DBE68B1}">
      <dgm:prSet/>
      <dgm:spPr/>
      <dgm:t>
        <a:bodyPr/>
        <a:lstStyle/>
        <a:p>
          <a:endParaRPr lang="ru-RU" sz="1400">
            <a:solidFill>
              <a:schemeClr val="accent1">
                <a:lumMod val="75000"/>
              </a:schemeClr>
            </a:solidFill>
          </a:endParaRPr>
        </a:p>
      </dgm:t>
    </dgm:pt>
    <dgm:pt modelId="{8DED701A-8EAA-4AF0-B434-AC7C8F26C8A0}" type="sibTrans" cxnId="{2B1C5D71-B218-4935-9B39-64B04DBE68B1}">
      <dgm:prSet/>
      <dgm:spPr/>
      <dgm:t>
        <a:bodyPr/>
        <a:lstStyle/>
        <a:p>
          <a:endParaRPr lang="ru-RU" sz="1400">
            <a:solidFill>
              <a:schemeClr val="accent1">
                <a:lumMod val="75000"/>
              </a:schemeClr>
            </a:solidFill>
          </a:endParaRPr>
        </a:p>
      </dgm:t>
    </dgm:pt>
    <dgm:pt modelId="{E135F5EA-6DF8-4F36-8E87-BCEFBE12631B}">
      <dgm:prSet phldrT="[Текст]" custT="1"/>
      <dgm:spPr/>
      <dgm:t>
        <a:bodyPr>
          <a:prstTxWarp prst="textDeflate">
            <a:avLst/>
          </a:prstTxWarp>
        </a:bodyPr>
        <a:lstStyle/>
        <a:p>
          <a:pPr algn="ctr"/>
          <a:r>
            <a:rPr lang="ru-RU" sz="1400" dirty="0" smtClean="0">
              <a:solidFill>
                <a:schemeClr val="accent1">
                  <a:lumMod val="75000"/>
                </a:schemeClr>
              </a:solidFill>
              <a:latin typeface="Cambria" pitchFamily="18" charset="0"/>
            </a:rPr>
            <a:t>Оздоровление санитарной экологической обстановки в городе</a:t>
          </a:r>
          <a:endParaRPr lang="ru-RU" sz="1400" dirty="0">
            <a:solidFill>
              <a:schemeClr val="accent1">
                <a:lumMod val="75000"/>
              </a:schemeClr>
            </a:solidFill>
            <a:latin typeface="Cambria" pitchFamily="18" charset="0"/>
          </a:endParaRPr>
        </a:p>
      </dgm:t>
    </dgm:pt>
    <dgm:pt modelId="{4DDC6979-9829-477A-B985-09A2EBA5BEF2}" type="parTrans" cxnId="{DD1BB9FF-5406-4E4F-9F66-735B7442B760}">
      <dgm:prSet/>
      <dgm:spPr/>
      <dgm:t>
        <a:bodyPr/>
        <a:lstStyle/>
        <a:p>
          <a:endParaRPr lang="ru-RU" sz="1400">
            <a:solidFill>
              <a:schemeClr val="accent1">
                <a:lumMod val="75000"/>
              </a:schemeClr>
            </a:solidFill>
          </a:endParaRPr>
        </a:p>
      </dgm:t>
    </dgm:pt>
    <dgm:pt modelId="{F58823DC-8C98-44C4-A35D-AE0A00BEF3F9}" type="sibTrans" cxnId="{DD1BB9FF-5406-4E4F-9F66-735B7442B760}">
      <dgm:prSet/>
      <dgm:spPr/>
      <dgm:t>
        <a:bodyPr/>
        <a:lstStyle/>
        <a:p>
          <a:endParaRPr lang="ru-RU" sz="1400">
            <a:solidFill>
              <a:schemeClr val="accent1">
                <a:lumMod val="75000"/>
              </a:schemeClr>
            </a:solidFill>
          </a:endParaRPr>
        </a:p>
      </dgm:t>
    </dgm:pt>
    <dgm:pt modelId="{195BF206-2E59-45C3-9609-579489EE8121}">
      <dgm:prSet phldrT="[Текст]" custT="1"/>
      <dgm:spPr/>
      <dgm:t>
        <a:bodyPr>
          <a:prstTxWarp prst="textDeflate">
            <a:avLst/>
          </a:prstTxWarp>
        </a:bodyPr>
        <a:lstStyle/>
        <a:p>
          <a:pPr algn="ctr"/>
          <a:r>
            <a:rPr lang="ru-RU" sz="1400" dirty="0" smtClean="0">
              <a:solidFill>
                <a:schemeClr val="accent1">
                  <a:lumMod val="75000"/>
                </a:schemeClr>
              </a:solidFill>
              <a:latin typeface="Cambria" pitchFamily="18" charset="0"/>
            </a:rPr>
            <a:t>Приведение в качественное состояние элементов благоустройства</a:t>
          </a:r>
          <a:endParaRPr lang="ru-RU" sz="1400" dirty="0">
            <a:solidFill>
              <a:schemeClr val="accent1">
                <a:lumMod val="75000"/>
              </a:schemeClr>
            </a:solidFill>
            <a:latin typeface="Cambria" pitchFamily="18" charset="0"/>
          </a:endParaRPr>
        </a:p>
      </dgm:t>
    </dgm:pt>
    <dgm:pt modelId="{4340576D-2249-40A9-9422-A9855BFD14AA}" type="parTrans" cxnId="{6AD55CF7-80ED-4EB8-95C2-97BD427FDF8C}">
      <dgm:prSet/>
      <dgm:spPr/>
      <dgm:t>
        <a:bodyPr/>
        <a:lstStyle/>
        <a:p>
          <a:endParaRPr lang="ru-RU" sz="1400">
            <a:solidFill>
              <a:schemeClr val="accent1">
                <a:lumMod val="75000"/>
              </a:schemeClr>
            </a:solidFill>
          </a:endParaRPr>
        </a:p>
      </dgm:t>
    </dgm:pt>
    <dgm:pt modelId="{BFDB15BE-C164-4EE6-A11B-6CD38B6A85DA}" type="sibTrans" cxnId="{6AD55CF7-80ED-4EB8-95C2-97BD427FDF8C}">
      <dgm:prSet/>
      <dgm:spPr/>
      <dgm:t>
        <a:bodyPr/>
        <a:lstStyle/>
        <a:p>
          <a:endParaRPr lang="ru-RU" sz="1400">
            <a:solidFill>
              <a:schemeClr val="accent1">
                <a:lumMod val="75000"/>
              </a:schemeClr>
            </a:solidFill>
          </a:endParaRPr>
        </a:p>
      </dgm:t>
    </dgm:pt>
    <dgm:pt modelId="{8B08D5AA-C71E-408A-8D44-C65E849B97BB}">
      <dgm:prSet phldrT="[Текст]" custT="1"/>
      <dgm:spPr/>
      <dgm:t>
        <a:bodyPr>
          <a:prstTxWarp prst="textWave4">
            <a:avLst/>
          </a:prstTxWarp>
        </a:bodyPr>
        <a:lstStyle/>
        <a:p>
          <a:pPr algn="ctr"/>
          <a:r>
            <a:rPr lang="ru-RU" sz="1400" dirty="0" smtClean="0">
              <a:solidFill>
                <a:schemeClr val="accent1">
                  <a:lumMod val="75000"/>
                </a:schemeClr>
              </a:solidFill>
              <a:latin typeface="Cambria" pitchFamily="18" charset="0"/>
            </a:rPr>
            <a:t>Привлечение жителей к участию в решении проблем благоустройства</a:t>
          </a:r>
          <a:endParaRPr lang="ru-RU" sz="1400" dirty="0">
            <a:solidFill>
              <a:schemeClr val="accent1">
                <a:lumMod val="75000"/>
              </a:schemeClr>
            </a:solidFill>
            <a:latin typeface="Cambria" pitchFamily="18" charset="0"/>
          </a:endParaRPr>
        </a:p>
      </dgm:t>
    </dgm:pt>
    <dgm:pt modelId="{562AF368-CC96-4F4C-8FAF-C70156B87B4B}" type="parTrans" cxnId="{94BA37AE-CCC8-4CC6-A53F-853231EAA63C}">
      <dgm:prSet/>
      <dgm:spPr/>
      <dgm:t>
        <a:bodyPr/>
        <a:lstStyle/>
        <a:p>
          <a:endParaRPr lang="ru-RU" sz="1400">
            <a:solidFill>
              <a:schemeClr val="accent1">
                <a:lumMod val="75000"/>
              </a:schemeClr>
            </a:solidFill>
          </a:endParaRPr>
        </a:p>
      </dgm:t>
    </dgm:pt>
    <dgm:pt modelId="{E7FD4A26-579E-4338-8D1E-0F2CF93C1C52}" type="sibTrans" cxnId="{94BA37AE-CCC8-4CC6-A53F-853231EAA63C}">
      <dgm:prSet/>
      <dgm:spPr/>
      <dgm:t>
        <a:bodyPr/>
        <a:lstStyle/>
        <a:p>
          <a:endParaRPr lang="ru-RU" sz="1400">
            <a:solidFill>
              <a:schemeClr val="accent1">
                <a:lumMod val="75000"/>
              </a:schemeClr>
            </a:solidFill>
          </a:endParaRPr>
        </a:p>
      </dgm:t>
    </dgm:pt>
    <dgm:pt modelId="{C1F1C98B-348D-4B43-A36A-BF5693910EE5}">
      <dgm:prSet custT="1"/>
      <dgm:spPr/>
      <dgm:t>
        <a:bodyPr>
          <a:prstTxWarp prst="textWave4">
            <a:avLst/>
          </a:prstTxWarp>
        </a:bodyPr>
        <a:lstStyle/>
        <a:p>
          <a:pPr algn="ctr"/>
          <a:r>
            <a:rPr lang="ru-RU" sz="1400" dirty="0" smtClean="0">
              <a:solidFill>
                <a:schemeClr val="accent1">
                  <a:lumMod val="75000"/>
                </a:schemeClr>
              </a:solidFill>
              <a:latin typeface="Cambria" pitchFamily="18" charset="0"/>
            </a:rPr>
            <a:t>Ликвидация несанкционированных свалок бытового мусора</a:t>
          </a:r>
          <a:endParaRPr lang="ru-RU" sz="1400" dirty="0">
            <a:solidFill>
              <a:schemeClr val="accent1">
                <a:lumMod val="75000"/>
              </a:schemeClr>
            </a:solidFill>
            <a:latin typeface="Cambria" pitchFamily="18" charset="0"/>
          </a:endParaRPr>
        </a:p>
      </dgm:t>
    </dgm:pt>
    <dgm:pt modelId="{C70A2A90-E661-4D2B-A128-099A861E71F5}" type="parTrans" cxnId="{133CE104-CFC3-4E91-A62E-52054E0A9201}">
      <dgm:prSet/>
      <dgm:spPr/>
      <dgm:t>
        <a:bodyPr/>
        <a:lstStyle/>
        <a:p>
          <a:endParaRPr lang="ru-RU" sz="1400">
            <a:solidFill>
              <a:schemeClr val="accent1">
                <a:lumMod val="75000"/>
              </a:schemeClr>
            </a:solidFill>
          </a:endParaRPr>
        </a:p>
      </dgm:t>
    </dgm:pt>
    <dgm:pt modelId="{39178C31-42E5-4BC4-8C5B-A8A282AA705B}" type="sibTrans" cxnId="{133CE104-CFC3-4E91-A62E-52054E0A9201}">
      <dgm:prSet/>
      <dgm:spPr/>
      <dgm:t>
        <a:bodyPr/>
        <a:lstStyle/>
        <a:p>
          <a:endParaRPr lang="ru-RU" sz="1400">
            <a:solidFill>
              <a:schemeClr val="accent1">
                <a:lumMod val="75000"/>
              </a:schemeClr>
            </a:solidFill>
          </a:endParaRPr>
        </a:p>
      </dgm:t>
    </dgm:pt>
    <dgm:pt modelId="{DB2F37BE-7D6F-46F4-B244-169B6405E344}">
      <dgm:prSet custT="1"/>
      <dgm:spPr/>
      <dgm:t>
        <a:bodyPr>
          <a:prstTxWarp prst="textInflate">
            <a:avLst/>
          </a:prstTxWarp>
        </a:bodyPr>
        <a:lstStyle/>
        <a:p>
          <a:pPr algn="ctr"/>
          <a:r>
            <a:rPr lang="ru-RU" sz="1400" dirty="0" smtClean="0">
              <a:solidFill>
                <a:schemeClr val="accent1">
                  <a:lumMod val="75000"/>
                </a:schemeClr>
              </a:solidFill>
              <a:latin typeface="Cambria" pitchFamily="18" charset="0"/>
            </a:rPr>
            <a:t>Контроль и обеспечение надлежащего технического состояния объектов наружного уличного освещения для бесперебойного освещения улиц города</a:t>
          </a:r>
          <a:endParaRPr lang="ru-RU" sz="1400" dirty="0">
            <a:solidFill>
              <a:schemeClr val="accent1">
                <a:lumMod val="75000"/>
              </a:schemeClr>
            </a:solidFill>
            <a:latin typeface="Cambria" pitchFamily="18" charset="0"/>
          </a:endParaRPr>
        </a:p>
      </dgm:t>
    </dgm:pt>
    <dgm:pt modelId="{9EC1DBCC-4BAC-4470-8703-56315E649854}" type="parTrans" cxnId="{6A98FF3A-5E57-4B19-AC94-9CD2C6F7ACCC}">
      <dgm:prSet/>
      <dgm:spPr/>
      <dgm:t>
        <a:bodyPr/>
        <a:lstStyle/>
        <a:p>
          <a:endParaRPr lang="ru-RU" sz="1400">
            <a:solidFill>
              <a:schemeClr val="accent1">
                <a:lumMod val="75000"/>
              </a:schemeClr>
            </a:solidFill>
          </a:endParaRPr>
        </a:p>
      </dgm:t>
    </dgm:pt>
    <dgm:pt modelId="{45BF2FB1-9784-477F-A868-D03AB6EF78FF}" type="sibTrans" cxnId="{6A98FF3A-5E57-4B19-AC94-9CD2C6F7ACCC}">
      <dgm:prSet/>
      <dgm:spPr/>
      <dgm:t>
        <a:bodyPr/>
        <a:lstStyle/>
        <a:p>
          <a:endParaRPr lang="ru-RU" sz="1400">
            <a:solidFill>
              <a:schemeClr val="accent1">
                <a:lumMod val="75000"/>
              </a:schemeClr>
            </a:solidFill>
          </a:endParaRPr>
        </a:p>
      </dgm:t>
    </dgm:pt>
    <dgm:pt modelId="{FABC606D-15E4-453C-9872-3A9AB3534416}">
      <dgm:prSet custT="1"/>
      <dgm:spPr/>
      <dgm:t>
        <a:bodyPr>
          <a:prstTxWarp prst="textWave4">
            <a:avLst/>
          </a:prstTxWarp>
        </a:bodyPr>
        <a:lstStyle/>
        <a:p>
          <a:pPr algn="ctr"/>
          <a:r>
            <a:rPr lang="ru-RU" sz="1400" dirty="0" smtClean="0">
              <a:solidFill>
                <a:schemeClr val="accent1">
                  <a:lumMod val="75000"/>
                </a:schemeClr>
              </a:solidFill>
              <a:latin typeface="Cambria" pitchFamily="18" charset="0"/>
            </a:rPr>
            <a:t>Развитие и поддержка инициатив жителей по благоустройству и санитарной очистке придомовых территорий</a:t>
          </a:r>
          <a:endParaRPr lang="ru-RU" sz="1400" dirty="0">
            <a:solidFill>
              <a:schemeClr val="accent1">
                <a:lumMod val="75000"/>
              </a:schemeClr>
            </a:solidFill>
            <a:latin typeface="Cambria" pitchFamily="18" charset="0"/>
          </a:endParaRPr>
        </a:p>
      </dgm:t>
    </dgm:pt>
    <dgm:pt modelId="{CEA5DF90-438F-454C-B2E0-7FA52D3D5B20}" type="parTrans" cxnId="{E9F7D76B-21A2-4739-BDA8-86EEEAE0B13C}">
      <dgm:prSet/>
      <dgm:spPr/>
      <dgm:t>
        <a:bodyPr/>
        <a:lstStyle/>
        <a:p>
          <a:endParaRPr lang="ru-RU">
            <a:solidFill>
              <a:schemeClr val="accent1">
                <a:lumMod val="75000"/>
              </a:schemeClr>
            </a:solidFill>
          </a:endParaRPr>
        </a:p>
      </dgm:t>
    </dgm:pt>
    <dgm:pt modelId="{66251DC1-BB65-467B-936C-FCF6D719130F}" type="sibTrans" cxnId="{E9F7D76B-21A2-4739-BDA8-86EEEAE0B13C}">
      <dgm:prSet/>
      <dgm:spPr/>
      <dgm:t>
        <a:bodyPr/>
        <a:lstStyle/>
        <a:p>
          <a:endParaRPr lang="ru-RU">
            <a:solidFill>
              <a:schemeClr val="accent1">
                <a:lumMod val="75000"/>
              </a:schemeClr>
            </a:solidFill>
          </a:endParaRPr>
        </a:p>
      </dgm:t>
    </dgm:pt>
    <dgm:pt modelId="{3EDB036C-A0F6-463A-8555-583350F3E213}">
      <dgm:prSet custT="1"/>
      <dgm:spPr/>
      <dgm:t>
        <a:bodyPr>
          <a:prstTxWarp prst="textDoubleWave1">
            <a:avLst/>
          </a:prstTxWarp>
        </a:bodyPr>
        <a:lstStyle/>
        <a:p>
          <a:pPr algn="ctr"/>
          <a:r>
            <a:rPr lang="ru-RU" sz="1400" dirty="0" smtClean="0">
              <a:solidFill>
                <a:schemeClr val="accent1">
                  <a:lumMod val="75000"/>
                </a:schemeClr>
              </a:solidFill>
              <a:latin typeface="Cambria" pitchFamily="18" charset="0"/>
            </a:rPr>
            <a:t>Доведение качества зеленых насаждений общего пользования до качественного состояния, в части биологических и эстетических показателей, видового состава</a:t>
          </a:r>
          <a:endParaRPr lang="ru-RU" sz="1400" dirty="0">
            <a:solidFill>
              <a:schemeClr val="accent1">
                <a:lumMod val="75000"/>
              </a:schemeClr>
            </a:solidFill>
            <a:latin typeface="Cambria" pitchFamily="18" charset="0"/>
          </a:endParaRPr>
        </a:p>
      </dgm:t>
    </dgm:pt>
    <dgm:pt modelId="{61EE439C-0A92-4CF2-A201-FDB5FC2FD1AA}" type="parTrans" cxnId="{6509A2B1-1080-421B-9CB7-61AACC45D7A9}">
      <dgm:prSet/>
      <dgm:spPr/>
      <dgm:t>
        <a:bodyPr/>
        <a:lstStyle/>
        <a:p>
          <a:endParaRPr lang="ru-RU">
            <a:solidFill>
              <a:schemeClr val="accent1">
                <a:lumMod val="75000"/>
              </a:schemeClr>
            </a:solidFill>
          </a:endParaRPr>
        </a:p>
      </dgm:t>
    </dgm:pt>
    <dgm:pt modelId="{F5FABB22-7556-4B5F-9828-9A6107624488}" type="sibTrans" cxnId="{6509A2B1-1080-421B-9CB7-61AACC45D7A9}">
      <dgm:prSet/>
      <dgm:spPr/>
      <dgm:t>
        <a:bodyPr/>
        <a:lstStyle/>
        <a:p>
          <a:endParaRPr lang="ru-RU">
            <a:solidFill>
              <a:schemeClr val="accent1">
                <a:lumMod val="75000"/>
              </a:schemeClr>
            </a:solidFill>
          </a:endParaRPr>
        </a:p>
      </dgm:t>
    </dgm:pt>
    <dgm:pt modelId="{14E2633E-D044-44F8-BD76-B6260F568BBB}" type="pres">
      <dgm:prSet presAssocID="{8E79ED0C-B674-4DCD-BE45-F828C59BA51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76E767F-2891-4CAE-9DA5-7FE57104715B}" type="pres">
      <dgm:prSet presAssocID="{7B49E9D3-90BC-4B8B-BEF4-84F1C164D47E}" presName="thickLine" presStyleLbl="alignNode1" presStyleIdx="0" presStyleCnt="1"/>
      <dgm:spPr/>
    </dgm:pt>
    <dgm:pt modelId="{6A0CCBA0-8D35-4667-8359-E00E3AB14E59}" type="pres">
      <dgm:prSet presAssocID="{7B49E9D3-90BC-4B8B-BEF4-84F1C164D47E}" presName="horz1" presStyleCnt="0"/>
      <dgm:spPr/>
    </dgm:pt>
    <dgm:pt modelId="{ED684AF9-DF9A-4F89-A257-BC8CDE2A89F8}" type="pres">
      <dgm:prSet presAssocID="{7B49E9D3-90BC-4B8B-BEF4-84F1C164D47E}" presName="tx1" presStyleLbl="revTx" presStyleIdx="0" presStyleCnt="8"/>
      <dgm:spPr/>
      <dgm:t>
        <a:bodyPr/>
        <a:lstStyle/>
        <a:p>
          <a:endParaRPr lang="ru-RU"/>
        </a:p>
      </dgm:t>
    </dgm:pt>
    <dgm:pt modelId="{95CF565A-E9CE-42F5-9A71-7706E7540E0B}" type="pres">
      <dgm:prSet presAssocID="{7B49E9D3-90BC-4B8B-BEF4-84F1C164D47E}" presName="vert1" presStyleCnt="0"/>
      <dgm:spPr/>
    </dgm:pt>
    <dgm:pt modelId="{72B67649-14C8-4CAD-9BF6-668CCBFFB3DB}" type="pres">
      <dgm:prSet presAssocID="{E135F5EA-6DF8-4F36-8E87-BCEFBE12631B}" presName="vertSpace2a" presStyleCnt="0"/>
      <dgm:spPr/>
    </dgm:pt>
    <dgm:pt modelId="{53E97340-AA95-4159-A1D9-F119480001B2}" type="pres">
      <dgm:prSet presAssocID="{E135F5EA-6DF8-4F36-8E87-BCEFBE12631B}" presName="horz2" presStyleCnt="0"/>
      <dgm:spPr/>
    </dgm:pt>
    <dgm:pt modelId="{89DF35F1-BA81-4B44-B17A-ABA06F878B9F}" type="pres">
      <dgm:prSet presAssocID="{E135F5EA-6DF8-4F36-8E87-BCEFBE12631B}" presName="horzSpace2" presStyleCnt="0"/>
      <dgm:spPr/>
    </dgm:pt>
    <dgm:pt modelId="{86E2DDF2-BC04-4014-AA49-7207734E8206}" type="pres">
      <dgm:prSet presAssocID="{E135F5EA-6DF8-4F36-8E87-BCEFBE12631B}" presName="tx2" presStyleLbl="revTx" presStyleIdx="1" presStyleCnt="8" custScaleY="46098"/>
      <dgm:spPr/>
      <dgm:t>
        <a:bodyPr/>
        <a:lstStyle/>
        <a:p>
          <a:endParaRPr lang="ru-RU"/>
        </a:p>
      </dgm:t>
    </dgm:pt>
    <dgm:pt modelId="{846C92F7-8010-42FC-82B5-25AA59F4CE10}" type="pres">
      <dgm:prSet presAssocID="{E135F5EA-6DF8-4F36-8E87-BCEFBE12631B}" presName="vert2" presStyleCnt="0"/>
      <dgm:spPr/>
    </dgm:pt>
    <dgm:pt modelId="{88EC96F3-85D4-4C32-9BC1-42B770201ADE}" type="pres">
      <dgm:prSet presAssocID="{E135F5EA-6DF8-4F36-8E87-BCEFBE12631B}" presName="thinLine2b" presStyleLbl="callout" presStyleIdx="0" presStyleCnt="7"/>
      <dgm:spPr/>
    </dgm:pt>
    <dgm:pt modelId="{0CFEFC0A-3CAD-4B03-88A1-C05240D06788}" type="pres">
      <dgm:prSet presAssocID="{E135F5EA-6DF8-4F36-8E87-BCEFBE12631B}" presName="vertSpace2b" presStyleCnt="0"/>
      <dgm:spPr/>
    </dgm:pt>
    <dgm:pt modelId="{116EFE35-BECC-4082-B436-A38DD50BE5B7}" type="pres">
      <dgm:prSet presAssocID="{195BF206-2E59-45C3-9609-579489EE8121}" presName="horz2" presStyleCnt="0"/>
      <dgm:spPr/>
    </dgm:pt>
    <dgm:pt modelId="{77FA4493-C9C6-46D4-9859-6DC4B722509F}" type="pres">
      <dgm:prSet presAssocID="{195BF206-2E59-45C3-9609-579489EE8121}" presName="horzSpace2" presStyleCnt="0"/>
      <dgm:spPr/>
    </dgm:pt>
    <dgm:pt modelId="{6A33F79C-8F36-488F-9F8F-C58FB28173BB}" type="pres">
      <dgm:prSet presAssocID="{195BF206-2E59-45C3-9609-579489EE8121}" presName="tx2" presStyleLbl="revTx" presStyleIdx="2" presStyleCnt="8" custScaleY="47628"/>
      <dgm:spPr/>
      <dgm:t>
        <a:bodyPr/>
        <a:lstStyle/>
        <a:p>
          <a:endParaRPr lang="ru-RU"/>
        </a:p>
      </dgm:t>
    </dgm:pt>
    <dgm:pt modelId="{AD76DAFB-5814-4453-9FF0-8DE625419536}" type="pres">
      <dgm:prSet presAssocID="{195BF206-2E59-45C3-9609-579489EE8121}" presName="vert2" presStyleCnt="0"/>
      <dgm:spPr/>
    </dgm:pt>
    <dgm:pt modelId="{4179C2CF-C174-4BD5-B588-823E504474A2}" type="pres">
      <dgm:prSet presAssocID="{195BF206-2E59-45C3-9609-579489EE8121}" presName="thinLine2b" presStyleLbl="callout" presStyleIdx="1" presStyleCnt="7"/>
      <dgm:spPr/>
    </dgm:pt>
    <dgm:pt modelId="{C1849C11-3678-455E-99C2-46E78208A198}" type="pres">
      <dgm:prSet presAssocID="{195BF206-2E59-45C3-9609-579489EE8121}" presName="vertSpace2b" presStyleCnt="0"/>
      <dgm:spPr/>
    </dgm:pt>
    <dgm:pt modelId="{6345A748-0F05-40A8-A25B-DABF0889E5BE}" type="pres">
      <dgm:prSet presAssocID="{8B08D5AA-C71E-408A-8D44-C65E849B97BB}" presName="horz2" presStyleCnt="0"/>
      <dgm:spPr/>
    </dgm:pt>
    <dgm:pt modelId="{3DE0061D-43A6-4905-A99D-979FB981DADE}" type="pres">
      <dgm:prSet presAssocID="{8B08D5AA-C71E-408A-8D44-C65E849B97BB}" presName="horzSpace2" presStyleCnt="0"/>
      <dgm:spPr/>
    </dgm:pt>
    <dgm:pt modelId="{DAC7CA82-0B81-4CFF-B95A-72782E87F602}" type="pres">
      <dgm:prSet presAssocID="{8B08D5AA-C71E-408A-8D44-C65E849B97BB}" presName="tx2" presStyleLbl="revTx" presStyleIdx="3" presStyleCnt="8" custScaleY="50545"/>
      <dgm:spPr/>
      <dgm:t>
        <a:bodyPr/>
        <a:lstStyle/>
        <a:p>
          <a:endParaRPr lang="ru-RU"/>
        </a:p>
      </dgm:t>
    </dgm:pt>
    <dgm:pt modelId="{F4C4CBEF-A206-4A48-9882-79DCC503803B}" type="pres">
      <dgm:prSet presAssocID="{8B08D5AA-C71E-408A-8D44-C65E849B97BB}" presName="vert2" presStyleCnt="0"/>
      <dgm:spPr/>
    </dgm:pt>
    <dgm:pt modelId="{3A59BB56-0952-49B5-B372-55C92531131B}" type="pres">
      <dgm:prSet presAssocID="{8B08D5AA-C71E-408A-8D44-C65E849B97BB}" presName="thinLine2b" presStyleLbl="callout" presStyleIdx="2" presStyleCnt="7"/>
      <dgm:spPr/>
    </dgm:pt>
    <dgm:pt modelId="{D3E9913A-6356-40AD-A7F1-060F7097D052}" type="pres">
      <dgm:prSet presAssocID="{8B08D5AA-C71E-408A-8D44-C65E849B97BB}" presName="vertSpace2b" presStyleCnt="0"/>
      <dgm:spPr/>
    </dgm:pt>
    <dgm:pt modelId="{0B9C58EA-5D97-48B7-BB28-71C8E60C53D0}" type="pres">
      <dgm:prSet presAssocID="{C1F1C98B-348D-4B43-A36A-BF5693910EE5}" presName="horz2" presStyleCnt="0"/>
      <dgm:spPr/>
    </dgm:pt>
    <dgm:pt modelId="{C0A782BA-1E16-4B17-8BB7-E68E110FD260}" type="pres">
      <dgm:prSet presAssocID="{C1F1C98B-348D-4B43-A36A-BF5693910EE5}" presName="horzSpace2" presStyleCnt="0"/>
      <dgm:spPr/>
    </dgm:pt>
    <dgm:pt modelId="{0FC2C1F3-865E-4A9C-BD2C-4592C779065A}" type="pres">
      <dgm:prSet presAssocID="{C1F1C98B-348D-4B43-A36A-BF5693910EE5}" presName="tx2" presStyleLbl="revTx" presStyleIdx="4" presStyleCnt="8" custScaleY="41611"/>
      <dgm:spPr/>
      <dgm:t>
        <a:bodyPr/>
        <a:lstStyle/>
        <a:p>
          <a:endParaRPr lang="ru-RU"/>
        </a:p>
      </dgm:t>
    </dgm:pt>
    <dgm:pt modelId="{4238698F-918D-448F-8A8D-76DF1DD9C3D6}" type="pres">
      <dgm:prSet presAssocID="{C1F1C98B-348D-4B43-A36A-BF5693910EE5}" presName="vert2" presStyleCnt="0"/>
      <dgm:spPr/>
    </dgm:pt>
    <dgm:pt modelId="{85CD6A36-F771-49CB-BE05-30250D3ACF74}" type="pres">
      <dgm:prSet presAssocID="{C1F1C98B-348D-4B43-A36A-BF5693910EE5}" presName="thinLine2b" presStyleLbl="callout" presStyleIdx="3" presStyleCnt="7"/>
      <dgm:spPr/>
    </dgm:pt>
    <dgm:pt modelId="{81FA2086-86CF-4A96-8107-AE3B9CD116F2}" type="pres">
      <dgm:prSet presAssocID="{C1F1C98B-348D-4B43-A36A-BF5693910EE5}" presName="vertSpace2b" presStyleCnt="0"/>
      <dgm:spPr/>
    </dgm:pt>
    <dgm:pt modelId="{37ED6786-5D70-4203-B23D-E4EB9111BEB1}" type="pres">
      <dgm:prSet presAssocID="{DB2F37BE-7D6F-46F4-B244-169B6405E344}" presName="horz2" presStyleCnt="0"/>
      <dgm:spPr/>
    </dgm:pt>
    <dgm:pt modelId="{9112E793-4EF8-4585-85CE-AE6B2A8AC2B5}" type="pres">
      <dgm:prSet presAssocID="{DB2F37BE-7D6F-46F4-B244-169B6405E344}" presName="horzSpace2" presStyleCnt="0"/>
      <dgm:spPr/>
    </dgm:pt>
    <dgm:pt modelId="{44C0E306-C1EC-4379-8B20-F50AA9A96513}" type="pres">
      <dgm:prSet presAssocID="{DB2F37BE-7D6F-46F4-B244-169B6405E344}" presName="tx2" presStyleLbl="revTx" presStyleIdx="5" presStyleCnt="8" custScaleY="92326"/>
      <dgm:spPr/>
      <dgm:t>
        <a:bodyPr/>
        <a:lstStyle/>
        <a:p>
          <a:endParaRPr lang="ru-RU"/>
        </a:p>
      </dgm:t>
    </dgm:pt>
    <dgm:pt modelId="{9E2E2908-1291-4F08-8C29-5EE9D2B76472}" type="pres">
      <dgm:prSet presAssocID="{DB2F37BE-7D6F-46F4-B244-169B6405E344}" presName="vert2" presStyleCnt="0"/>
      <dgm:spPr/>
    </dgm:pt>
    <dgm:pt modelId="{92A466E5-D99F-4E63-B2A1-30FEE03D2881}" type="pres">
      <dgm:prSet presAssocID="{DB2F37BE-7D6F-46F4-B244-169B6405E344}" presName="thinLine2b" presStyleLbl="callout" presStyleIdx="4" presStyleCnt="7"/>
      <dgm:spPr/>
    </dgm:pt>
    <dgm:pt modelId="{BFC4CFAF-2AEE-49F3-A375-5B2A20DEFA0A}" type="pres">
      <dgm:prSet presAssocID="{DB2F37BE-7D6F-46F4-B244-169B6405E344}" presName="vertSpace2b" presStyleCnt="0"/>
      <dgm:spPr/>
    </dgm:pt>
    <dgm:pt modelId="{E55399C2-6F1E-4CB4-A313-59FB0655EFDF}" type="pres">
      <dgm:prSet presAssocID="{FABC606D-15E4-453C-9872-3A9AB3534416}" presName="horz2" presStyleCnt="0"/>
      <dgm:spPr/>
    </dgm:pt>
    <dgm:pt modelId="{D27E3904-1A97-48B2-B0C0-C139AABBD375}" type="pres">
      <dgm:prSet presAssocID="{FABC606D-15E4-453C-9872-3A9AB3534416}" presName="horzSpace2" presStyleCnt="0"/>
      <dgm:spPr/>
    </dgm:pt>
    <dgm:pt modelId="{C7B3168F-C7C9-4CBE-8C06-1D5EE368C8A1}" type="pres">
      <dgm:prSet presAssocID="{FABC606D-15E4-453C-9872-3A9AB3534416}" presName="tx2" presStyleLbl="revTx" presStyleIdx="6" presStyleCnt="8" custScaleY="75707"/>
      <dgm:spPr/>
      <dgm:t>
        <a:bodyPr/>
        <a:lstStyle/>
        <a:p>
          <a:endParaRPr lang="ru-RU"/>
        </a:p>
      </dgm:t>
    </dgm:pt>
    <dgm:pt modelId="{FD98A750-C712-411C-8A17-447F3DF4F378}" type="pres">
      <dgm:prSet presAssocID="{FABC606D-15E4-453C-9872-3A9AB3534416}" presName="vert2" presStyleCnt="0"/>
      <dgm:spPr/>
    </dgm:pt>
    <dgm:pt modelId="{C172C87D-18EA-4F8C-95F7-6D78134DAAC6}" type="pres">
      <dgm:prSet presAssocID="{FABC606D-15E4-453C-9872-3A9AB3534416}" presName="thinLine2b" presStyleLbl="callout" presStyleIdx="5" presStyleCnt="7"/>
      <dgm:spPr/>
    </dgm:pt>
    <dgm:pt modelId="{11D4D850-CA7B-4D96-995B-0A233FDEB5AF}" type="pres">
      <dgm:prSet presAssocID="{FABC606D-15E4-453C-9872-3A9AB3534416}" presName="vertSpace2b" presStyleCnt="0"/>
      <dgm:spPr/>
    </dgm:pt>
    <dgm:pt modelId="{CA070DAA-5DC9-4ADA-8289-AAB705A86964}" type="pres">
      <dgm:prSet presAssocID="{3EDB036C-A0F6-463A-8555-583350F3E213}" presName="horz2" presStyleCnt="0"/>
      <dgm:spPr/>
    </dgm:pt>
    <dgm:pt modelId="{A5488BED-2155-4597-B71C-5BC8777BE156}" type="pres">
      <dgm:prSet presAssocID="{3EDB036C-A0F6-463A-8555-583350F3E213}" presName="horzSpace2" presStyleCnt="0"/>
      <dgm:spPr/>
    </dgm:pt>
    <dgm:pt modelId="{153B3DBC-2653-42EC-84ED-008E2F1C5D43}" type="pres">
      <dgm:prSet presAssocID="{3EDB036C-A0F6-463A-8555-583350F3E213}" presName="tx2" presStyleLbl="revTx" presStyleIdx="7" presStyleCnt="8"/>
      <dgm:spPr/>
      <dgm:t>
        <a:bodyPr/>
        <a:lstStyle/>
        <a:p>
          <a:endParaRPr lang="ru-RU"/>
        </a:p>
      </dgm:t>
    </dgm:pt>
    <dgm:pt modelId="{3964099D-F331-4EA4-ADB3-485417B2EE01}" type="pres">
      <dgm:prSet presAssocID="{3EDB036C-A0F6-463A-8555-583350F3E213}" presName="vert2" presStyleCnt="0"/>
      <dgm:spPr/>
    </dgm:pt>
    <dgm:pt modelId="{8B4A57E0-F5F6-443F-A7FA-B86B14FB9CAC}" type="pres">
      <dgm:prSet presAssocID="{3EDB036C-A0F6-463A-8555-583350F3E213}" presName="thinLine2b" presStyleLbl="callout" presStyleIdx="6" presStyleCnt="7"/>
      <dgm:spPr/>
    </dgm:pt>
    <dgm:pt modelId="{693C92A7-CDB7-46ED-A48A-D52399F317D2}" type="pres">
      <dgm:prSet presAssocID="{3EDB036C-A0F6-463A-8555-583350F3E213}" presName="vertSpace2b" presStyleCnt="0"/>
      <dgm:spPr/>
    </dgm:pt>
  </dgm:ptLst>
  <dgm:cxnLst>
    <dgm:cxn modelId="{DD1BB9FF-5406-4E4F-9F66-735B7442B760}" srcId="{7B49E9D3-90BC-4B8B-BEF4-84F1C164D47E}" destId="{E135F5EA-6DF8-4F36-8E87-BCEFBE12631B}" srcOrd="0" destOrd="0" parTransId="{4DDC6979-9829-477A-B985-09A2EBA5BEF2}" sibTransId="{F58823DC-8C98-44C4-A35D-AE0A00BEF3F9}"/>
    <dgm:cxn modelId="{24F36533-AB2F-465C-A7E1-C53462D352BE}" type="presOf" srcId="{C1F1C98B-348D-4B43-A36A-BF5693910EE5}" destId="{0FC2C1F3-865E-4A9C-BD2C-4592C779065A}" srcOrd="0" destOrd="0" presId="urn:microsoft.com/office/officeart/2008/layout/LinedList"/>
    <dgm:cxn modelId="{5FFF7C2D-D242-41DC-9CDF-503795767A02}" type="presOf" srcId="{195BF206-2E59-45C3-9609-579489EE8121}" destId="{6A33F79C-8F36-488F-9F8F-C58FB28173BB}" srcOrd="0" destOrd="0" presId="urn:microsoft.com/office/officeart/2008/layout/LinedList"/>
    <dgm:cxn modelId="{CA07D0D4-DC82-4601-825A-466E0B078A1A}" type="presOf" srcId="{E135F5EA-6DF8-4F36-8E87-BCEFBE12631B}" destId="{86E2DDF2-BC04-4014-AA49-7207734E8206}" srcOrd="0" destOrd="0" presId="urn:microsoft.com/office/officeart/2008/layout/LinedList"/>
    <dgm:cxn modelId="{6A98FF3A-5E57-4B19-AC94-9CD2C6F7ACCC}" srcId="{7B49E9D3-90BC-4B8B-BEF4-84F1C164D47E}" destId="{DB2F37BE-7D6F-46F4-B244-169B6405E344}" srcOrd="4" destOrd="0" parTransId="{9EC1DBCC-4BAC-4470-8703-56315E649854}" sibTransId="{45BF2FB1-9784-477F-A868-D03AB6EF78FF}"/>
    <dgm:cxn modelId="{6509A2B1-1080-421B-9CB7-61AACC45D7A9}" srcId="{7B49E9D3-90BC-4B8B-BEF4-84F1C164D47E}" destId="{3EDB036C-A0F6-463A-8555-583350F3E213}" srcOrd="6" destOrd="0" parTransId="{61EE439C-0A92-4CF2-A201-FDB5FC2FD1AA}" sibTransId="{F5FABB22-7556-4B5F-9828-9A6107624488}"/>
    <dgm:cxn modelId="{4EF1EEAD-E4CE-4923-9866-664AD6B64417}" type="presOf" srcId="{8B08D5AA-C71E-408A-8D44-C65E849B97BB}" destId="{DAC7CA82-0B81-4CFF-B95A-72782E87F602}" srcOrd="0" destOrd="0" presId="urn:microsoft.com/office/officeart/2008/layout/LinedList"/>
    <dgm:cxn modelId="{E9F7D76B-21A2-4739-BDA8-86EEEAE0B13C}" srcId="{7B49E9D3-90BC-4B8B-BEF4-84F1C164D47E}" destId="{FABC606D-15E4-453C-9872-3A9AB3534416}" srcOrd="5" destOrd="0" parTransId="{CEA5DF90-438F-454C-B2E0-7FA52D3D5B20}" sibTransId="{66251DC1-BB65-467B-936C-FCF6D719130F}"/>
    <dgm:cxn modelId="{133CE104-CFC3-4E91-A62E-52054E0A9201}" srcId="{7B49E9D3-90BC-4B8B-BEF4-84F1C164D47E}" destId="{C1F1C98B-348D-4B43-A36A-BF5693910EE5}" srcOrd="3" destOrd="0" parTransId="{C70A2A90-E661-4D2B-A128-099A861E71F5}" sibTransId="{39178C31-42E5-4BC4-8C5B-A8A282AA705B}"/>
    <dgm:cxn modelId="{BBE0866D-30F5-4198-A5F1-97604B9408CC}" type="presOf" srcId="{DB2F37BE-7D6F-46F4-B244-169B6405E344}" destId="{44C0E306-C1EC-4379-8B20-F50AA9A96513}" srcOrd="0" destOrd="0" presId="urn:microsoft.com/office/officeart/2008/layout/LinedList"/>
    <dgm:cxn modelId="{E6BF5761-935C-4DA7-894C-5D390D2B66B2}" type="presOf" srcId="{FABC606D-15E4-453C-9872-3A9AB3534416}" destId="{C7B3168F-C7C9-4CBE-8C06-1D5EE368C8A1}" srcOrd="0" destOrd="0" presId="urn:microsoft.com/office/officeart/2008/layout/LinedList"/>
    <dgm:cxn modelId="{94BA37AE-CCC8-4CC6-A53F-853231EAA63C}" srcId="{7B49E9D3-90BC-4B8B-BEF4-84F1C164D47E}" destId="{8B08D5AA-C71E-408A-8D44-C65E849B97BB}" srcOrd="2" destOrd="0" parTransId="{562AF368-CC96-4F4C-8FAF-C70156B87B4B}" sibTransId="{E7FD4A26-579E-4338-8D1E-0F2CF93C1C52}"/>
    <dgm:cxn modelId="{5B8A85C4-A6D5-4982-99B7-95BAF2783553}" type="presOf" srcId="{7B49E9D3-90BC-4B8B-BEF4-84F1C164D47E}" destId="{ED684AF9-DF9A-4F89-A257-BC8CDE2A89F8}" srcOrd="0" destOrd="0" presId="urn:microsoft.com/office/officeart/2008/layout/LinedList"/>
    <dgm:cxn modelId="{6AD55CF7-80ED-4EB8-95C2-97BD427FDF8C}" srcId="{7B49E9D3-90BC-4B8B-BEF4-84F1C164D47E}" destId="{195BF206-2E59-45C3-9609-579489EE8121}" srcOrd="1" destOrd="0" parTransId="{4340576D-2249-40A9-9422-A9855BFD14AA}" sibTransId="{BFDB15BE-C164-4EE6-A11B-6CD38B6A85DA}"/>
    <dgm:cxn modelId="{C335895C-C9D8-49AA-BA4A-F905782EE40B}" type="presOf" srcId="{3EDB036C-A0F6-463A-8555-583350F3E213}" destId="{153B3DBC-2653-42EC-84ED-008E2F1C5D43}" srcOrd="0" destOrd="0" presId="urn:microsoft.com/office/officeart/2008/layout/LinedList"/>
    <dgm:cxn modelId="{5D32D25A-7B28-4EB4-AD97-B35ED1D6F998}" type="presOf" srcId="{8E79ED0C-B674-4DCD-BE45-F828C59BA510}" destId="{14E2633E-D044-44F8-BD76-B6260F568BBB}" srcOrd="0" destOrd="0" presId="urn:microsoft.com/office/officeart/2008/layout/LinedList"/>
    <dgm:cxn modelId="{2B1C5D71-B218-4935-9B39-64B04DBE68B1}" srcId="{8E79ED0C-B674-4DCD-BE45-F828C59BA510}" destId="{7B49E9D3-90BC-4B8B-BEF4-84F1C164D47E}" srcOrd="0" destOrd="0" parTransId="{4E6E050A-DCEF-46CB-B4A9-5E660212D48B}" sibTransId="{8DED701A-8EAA-4AF0-B434-AC7C8F26C8A0}"/>
    <dgm:cxn modelId="{26638048-EE9D-4B14-8C18-6E7780E0F547}" type="presParOf" srcId="{14E2633E-D044-44F8-BD76-B6260F568BBB}" destId="{776E767F-2891-4CAE-9DA5-7FE57104715B}" srcOrd="0" destOrd="0" presId="urn:microsoft.com/office/officeart/2008/layout/LinedList"/>
    <dgm:cxn modelId="{F8989219-3E5A-43CF-B068-F8B36D9A1424}" type="presParOf" srcId="{14E2633E-D044-44F8-BD76-B6260F568BBB}" destId="{6A0CCBA0-8D35-4667-8359-E00E3AB14E59}" srcOrd="1" destOrd="0" presId="urn:microsoft.com/office/officeart/2008/layout/LinedList"/>
    <dgm:cxn modelId="{945C6833-0179-4EC4-9329-2DC80CD7EAC8}" type="presParOf" srcId="{6A0CCBA0-8D35-4667-8359-E00E3AB14E59}" destId="{ED684AF9-DF9A-4F89-A257-BC8CDE2A89F8}" srcOrd="0" destOrd="0" presId="urn:microsoft.com/office/officeart/2008/layout/LinedList"/>
    <dgm:cxn modelId="{B5395871-D667-454C-B2EC-079A807EF44B}" type="presParOf" srcId="{6A0CCBA0-8D35-4667-8359-E00E3AB14E59}" destId="{95CF565A-E9CE-42F5-9A71-7706E7540E0B}" srcOrd="1" destOrd="0" presId="urn:microsoft.com/office/officeart/2008/layout/LinedList"/>
    <dgm:cxn modelId="{56D72C49-BB01-411F-9270-832088ADCA96}" type="presParOf" srcId="{95CF565A-E9CE-42F5-9A71-7706E7540E0B}" destId="{72B67649-14C8-4CAD-9BF6-668CCBFFB3DB}" srcOrd="0" destOrd="0" presId="urn:microsoft.com/office/officeart/2008/layout/LinedList"/>
    <dgm:cxn modelId="{7CA40D8D-A83A-4963-B345-68ABC6142A48}" type="presParOf" srcId="{95CF565A-E9CE-42F5-9A71-7706E7540E0B}" destId="{53E97340-AA95-4159-A1D9-F119480001B2}" srcOrd="1" destOrd="0" presId="urn:microsoft.com/office/officeart/2008/layout/LinedList"/>
    <dgm:cxn modelId="{8BAA74CA-1D68-4850-A30B-59F0FD396FE2}" type="presParOf" srcId="{53E97340-AA95-4159-A1D9-F119480001B2}" destId="{89DF35F1-BA81-4B44-B17A-ABA06F878B9F}" srcOrd="0" destOrd="0" presId="urn:microsoft.com/office/officeart/2008/layout/LinedList"/>
    <dgm:cxn modelId="{35174CCD-451B-41EC-9A9C-388BD37E8ED2}" type="presParOf" srcId="{53E97340-AA95-4159-A1D9-F119480001B2}" destId="{86E2DDF2-BC04-4014-AA49-7207734E8206}" srcOrd="1" destOrd="0" presId="urn:microsoft.com/office/officeart/2008/layout/LinedList"/>
    <dgm:cxn modelId="{81B6C161-5F07-49B5-8678-5A5C36B851F3}" type="presParOf" srcId="{53E97340-AA95-4159-A1D9-F119480001B2}" destId="{846C92F7-8010-42FC-82B5-25AA59F4CE10}" srcOrd="2" destOrd="0" presId="urn:microsoft.com/office/officeart/2008/layout/LinedList"/>
    <dgm:cxn modelId="{96919034-0E91-4A4E-90AD-04702D85601A}" type="presParOf" srcId="{95CF565A-E9CE-42F5-9A71-7706E7540E0B}" destId="{88EC96F3-85D4-4C32-9BC1-42B770201ADE}" srcOrd="2" destOrd="0" presId="urn:microsoft.com/office/officeart/2008/layout/LinedList"/>
    <dgm:cxn modelId="{65A7830B-BC49-4224-8944-34317F5D7727}" type="presParOf" srcId="{95CF565A-E9CE-42F5-9A71-7706E7540E0B}" destId="{0CFEFC0A-3CAD-4B03-88A1-C05240D06788}" srcOrd="3" destOrd="0" presId="urn:microsoft.com/office/officeart/2008/layout/LinedList"/>
    <dgm:cxn modelId="{CFFEAC11-B4C5-4F1C-9A8B-E4C3BCE9FE02}" type="presParOf" srcId="{95CF565A-E9CE-42F5-9A71-7706E7540E0B}" destId="{116EFE35-BECC-4082-B436-A38DD50BE5B7}" srcOrd="4" destOrd="0" presId="urn:microsoft.com/office/officeart/2008/layout/LinedList"/>
    <dgm:cxn modelId="{8726669B-7517-48B4-BE2F-486B736B43B5}" type="presParOf" srcId="{116EFE35-BECC-4082-B436-A38DD50BE5B7}" destId="{77FA4493-C9C6-46D4-9859-6DC4B722509F}" srcOrd="0" destOrd="0" presId="urn:microsoft.com/office/officeart/2008/layout/LinedList"/>
    <dgm:cxn modelId="{BC0EA298-B0B4-4FEB-9265-EFD98B04B482}" type="presParOf" srcId="{116EFE35-BECC-4082-B436-A38DD50BE5B7}" destId="{6A33F79C-8F36-488F-9F8F-C58FB28173BB}" srcOrd="1" destOrd="0" presId="urn:microsoft.com/office/officeart/2008/layout/LinedList"/>
    <dgm:cxn modelId="{73A27EA5-51D3-435F-8542-86227B059085}" type="presParOf" srcId="{116EFE35-BECC-4082-B436-A38DD50BE5B7}" destId="{AD76DAFB-5814-4453-9FF0-8DE625419536}" srcOrd="2" destOrd="0" presId="urn:microsoft.com/office/officeart/2008/layout/LinedList"/>
    <dgm:cxn modelId="{2323FAF7-D278-466B-86B2-D5082D843373}" type="presParOf" srcId="{95CF565A-E9CE-42F5-9A71-7706E7540E0B}" destId="{4179C2CF-C174-4BD5-B588-823E504474A2}" srcOrd="5" destOrd="0" presId="urn:microsoft.com/office/officeart/2008/layout/LinedList"/>
    <dgm:cxn modelId="{D378AF10-6216-42E3-AFD0-3E67B71F40E3}" type="presParOf" srcId="{95CF565A-E9CE-42F5-9A71-7706E7540E0B}" destId="{C1849C11-3678-455E-99C2-46E78208A198}" srcOrd="6" destOrd="0" presId="urn:microsoft.com/office/officeart/2008/layout/LinedList"/>
    <dgm:cxn modelId="{9D4A6971-43BE-4E7F-ADE7-0FE65CDD36A2}" type="presParOf" srcId="{95CF565A-E9CE-42F5-9A71-7706E7540E0B}" destId="{6345A748-0F05-40A8-A25B-DABF0889E5BE}" srcOrd="7" destOrd="0" presId="urn:microsoft.com/office/officeart/2008/layout/LinedList"/>
    <dgm:cxn modelId="{C987CD50-B5E5-448E-B973-5BF0D14C2FA1}" type="presParOf" srcId="{6345A748-0F05-40A8-A25B-DABF0889E5BE}" destId="{3DE0061D-43A6-4905-A99D-979FB981DADE}" srcOrd="0" destOrd="0" presId="urn:microsoft.com/office/officeart/2008/layout/LinedList"/>
    <dgm:cxn modelId="{A8F3B0A7-7D4A-408B-B9AD-0B70561CCBE2}" type="presParOf" srcId="{6345A748-0F05-40A8-A25B-DABF0889E5BE}" destId="{DAC7CA82-0B81-4CFF-B95A-72782E87F602}" srcOrd="1" destOrd="0" presId="urn:microsoft.com/office/officeart/2008/layout/LinedList"/>
    <dgm:cxn modelId="{38B14218-47D1-4907-ABF5-7DBA7AD8C720}" type="presParOf" srcId="{6345A748-0F05-40A8-A25B-DABF0889E5BE}" destId="{F4C4CBEF-A206-4A48-9882-79DCC503803B}" srcOrd="2" destOrd="0" presId="urn:microsoft.com/office/officeart/2008/layout/LinedList"/>
    <dgm:cxn modelId="{8A5F6DDE-0589-4F6A-9F1B-35BF8D4EEA86}" type="presParOf" srcId="{95CF565A-E9CE-42F5-9A71-7706E7540E0B}" destId="{3A59BB56-0952-49B5-B372-55C92531131B}" srcOrd="8" destOrd="0" presId="urn:microsoft.com/office/officeart/2008/layout/LinedList"/>
    <dgm:cxn modelId="{2D8E34F3-E577-4EFD-91CE-D7CCF10EE3B5}" type="presParOf" srcId="{95CF565A-E9CE-42F5-9A71-7706E7540E0B}" destId="{D3E9913A-6356-40AD-A7F1-060F7097D052}" srcOrd="9" destOrd="0" presId="urn:microsoft.com/office/officeart/2008/layout/LinedList"/>
    <dgm:cxn modelId="{8D0DC60A-874F-49F3-8C58-254CB222972B}" type="presParOf" srcId="{95CF565A-E9CE-42F5-9A71-7706E7540E0B}" destId="{0B9C58EA-5D97-48B7-BB28-71C8E60C53D0}" srcOrd="10" destOrd="0" presId="urn:microsoft.com/office/officeart/2008/layout/LinedList"/>
    <dgm:cxn modelId="{AF958F5A-166C-469A-AF93-21E2D2C451CD}" type="presParOf" srcId="{0B9C58EA-5D97-48B7-BB28-71C8E60C53D0}" destId="{C0A782BA-1E16-4B17-8BB7-E68E110FD260}" srcOrd="0" destOrd="0" presId="urn:microsoft.com/office/officeart/2008/layout/LinedList"/>
    <dgm:cxn modelId="{F6D95395-C219-41EB-8C1E-1BBD29475322}" type="presParOf" srcId="{0B9C58EA-5D97-48B7-BB28-71C8E60C53D0}" destId="{0FC2C1F3-865E-4A9C-BD2C-4592C779065A}" srcOrd="1" destOrd="0" presId="urn:microsoft.com/office/officeart/2008/layout/LinedList"/>
    <dgm:cxn modelId="{4BBE9275-7F79-4188-A884-C4E1FE8AEDBC}" type="presParOf" srcId="{0B9C58EA-5D97-48B7-BB28-71C8E60C53D0}" destId="{4238698F-918D-448F-8A8D-76DF1DD9C3D6}" srcOrd="2" destOrd="0" presId="urn:microsoft.com/office/officeart/2008/layout/LinedList"/>
    <dgm:cxn modelId="{75A6B875-928D-4EF7-B212-06447235704D}" type="presParOf" srcId="{95CF565A-E9CE-42F5-9A71-7706E7540E0B}" destId="{85CD6A36-F771-49CB-BE05-30250D3ACF74}" srcOrd="11" destOrd="0" presId="urn:microsoft.com/office/officeart/2008/layout/LinedList"/>
    <dgm:cxn modelId="{1D7D7DE8-CC15-433E-9366-F9AF48C4A25D}" type="presParOf" srcId="{95CF565A-E9CE-42F5-9A71-7706E7540E0B}" destId="{81FA2086-86CF-4A96-8107-AE3B9CD116F2}" srcOrd="12" destOrd="0" presId="urn:microsoft.com/office/officeart/2008/layout/LinedList"/>
    <dgm:cxn modelId="{D2C6A8A2-D530-4E6A-96C0-4C38BC961EB3}" type="presParOf" srcId="{95CF565A-E9CE-42F5-9A71-7706E7540E0B}" destId="{37ED6786-5D70-4203-B23D-E4EB9111BEB1}" srcOrd="13" destOrd="0" presId="urn:microsoft.com/office/officeart/2008/layout/LinedList"/>
    <dgm:cxn modelId="{BAC76455-F34B-45AE-9E38-D7141E0BD4F8}" type="presParOf" srcId="{37ED6786-5D70-4203-B23D-E4EB9111BEB1}" destId="{9112E793-4EF8-4585-85CE-AE6B2A8AC2B5}" srcOrd="0" destOrd="0" presId="urn:microsoft.com/office/officeart/2008/layout/LinedList"/>
    <dgm:cxn modelId="{FED5C8D3-F56B-4F23-9AF0-BCB7A19571F7}" type="presParOf" srcId="{37ED6786-5D70-4203-B23D-E4EB9111BEB1}" destId="{44C0E306-C1EC-4379-8B20-F50AA9A96513}" srcOrd="1" destOrd="0" presId="urn:microsoft.com/office/officeart/2008/layout/LinedList"/>
    <dgm:cxn modelId="{A7F7AD0F-38CE-4840-817A-D3D6DE1500B0}" type="presParOf" srcId="{37ED6786-5D70-4203-B23D-E4EB9111BEB1}" destId="{9E2E2908-1291-4F08-8C29-5EE9D2B76472}" srcOrd="2" destOrd="0" presId="urn:microsoft.com/office/officeart/2008/layout/LinedList"/>
    <dgm:cxn modelId="{8750BCD1-DC19-430D-B2C6-22105DFAF20A}" type="presParOf" srcId="{95CF565A-E9CE-42F5-9A71-7706E7540E0B}" destId="{92A466E5-D99F-4E63-B2A1-30FEE03D2881}" srcOrd="14" destOrd="0" presId="urn:microsoft.com/office/officeart/2008/layout/LinedList"/>
    <dgm:cxn modelId="{ACF55153-7EC7-4277-A6AE-736328BE0769}" type="presParOf" srcId="{95CF565A-E9CE-42F5-9A71-7706E7540E0B}" destId="{BFC4CFAF-2AEE-49F3-A375-5B2A20DEFA0A}" srcOrd="15" destOrd="0" presId="urn:microsoft.com/office/officeart/2008/layout/LinedList"/>
    <dgm:cxn modelId="{E291444B-B054-4F18-9AF5-B5CE00428989}" type="presParOf" srcId="{95CF565A-E9CE-42F5-9A71-7706E7540E0B}" destId="{E55399C2-6F1E-4CB4-A313-59FB0655EFDF}" srcOrd="16" destOrd="0" presId="urn:microsoft.com/office/officeart/2008/layout/LinedList"/>
    <dgm:cxn modelId="{4593CB78-3211-4A0F-8662-A2B81153B840}" type="presParOf" srcId="{E55399C2-6F1E-4CB4-A313-59FB0655EFDF}" destId="{D27E3904-1A97-48B2-B0C0-C139AABBD375}" srcOrd="0" destOrd="0" presId="urn:microsoft.com/office/officeart/2008/layout/LinedList"/>
    <dgm:cxn modelId="{897B437F-3FE1-42B6-A81A-FAA490D2F87C}" type="presParOf" srcId="{E55399C2-6F1E-4CB4-A313-59FB0655EFDF}" destId="{C7B3168F-C7C9-4CBE-8C06-1D5EE368C8A1}" srcOrd="1" destOrd="0" presId="urn:microsoft.com/office/officeart/2008/layout/LinedList"/>
    <dgm:cxn modelId="{56B80E17-55B8-4D41-AFFF-1C9CFBD46665}" type="presParOf" srcId="{E55399C2-6F1E-4CB4-A313-59FB0655EFDF}" destId="{FD98A750-C712-411C-8A17-447F3DF4F378}" srcOrd="2" destOrd="0" presId="urn:microsoft.com/office/officeart/2008/layout/LinedList"/>
    <dgm:cxn modelId="{329D1A35-463F-4BC4-B61E-E09A44C9B6B1}" type="presParOf" srcId="{95CF565A-E9CE-42F5-9A71-7706E7540E0B}" destId="{C172C87D-18EA-4F8C-95F7-6D78134DAAC6}" srcOrd="17" destOrd="0" presId="urn:microsoft.com/office/officeart/2008/layout/LinedList"/>
    <dgm:cxn modelId="{B2657E4E-4815-4660-BBF8-251FD3A423F8}" type="presParOf" srcId="{95CF565A-E9CE-42F5-9A71-7706E7540E0B}" destId="{11D4D850-CA7B-4D96-995B-0A233FDEB5AF}" srcOrd="18" destOrd="0" presId="urn:microsoft.com/office/officeart/2008/layout/LinedList"/>
    <dgm:cxn modelId="{E688AF15-61A4-4C3C-BE14-6BB594FE36BE}" type="presParOf" srcId="{95CF565A-E9CE-42F5-9A71-7706E7540E0B}" destId="{CA070DAA-5DC9-4ADA-8289-AAB705A86964}" srcOrd="19" destOrd="0" presId="urn:microsoft.com/office/officeart/2008/layout/LinedList"/>
    <dgm:cxn modelId="{27CF65D2-B6AA-42A5-B0AF-AF24952F9E4C}" type="presParOf" srcId="{CA070DAA-5DC9-4ADA-8289-AAB705A86964}" destId="{A5488BED-2155-4597-B71C-5BC8777BE156}" srcOrd="0" destOrd="0" presId="urn:microsoft.com/office/officeart/2008/layout/LinedList"/>
    <dgm:cxn modelId="{CDEC97E3-2D55-4507-99F0-8025BCC7F0B6}" type="presParOf" srcId="{CA070DAA-5DC9-4ADA-8289-AAB705A86964}" destId="{153B3DBC-2653-42EC-84ED-008E2F1C5D43}" srcOrd="1" destOrd="0" presId="urn:microsoft.com/office/officeart/2008/layout/LinedList"/>
    <dgm:cxn modelId="{49E02307-0E53-407F-87D5-82ECD1EC466E}" type="presParOf" srcId="{CA070DAA-5DC9-4ADA-8289-AAB705A86964}" destId="{3964099D-F331-4EA4-ADB3-485417B2EE01}" srcOrd="2" destOrd="0" presId="urn:microsoft.com/office/officeart/2008/layout/LinedList"/>
    <dgm:cxn modelId="{B53AA883-8FF3-4F25-B935-4F64B8A77F50}" type="presParOf" srcId="{95CF565A-E9CE-42F5-9A71-7706E7540E0B}" destId="{8B4A57E0-F5F6-443F-A7FA-B86B14FB9CAC}" srcOrd="20" destOrd="0" presId="urn:microsoft.com/office/officeart/2008/layout/LinedList"/>
    <dgm:cxn modelId="{BC3F58C6-8CB6-4332-8975-A4FF430572A4}" type="presParOf" srcId="{95CF565A-E9CE-42F5-9A71-7706E7540E0B}" destId="{693C92A7-CDB7-46ED-A48A-D52399F317D2}" srcOrd="2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F1435BB3-3112-48F3-9D5A-7F9323DAF23B}" type="doc">
      <dgm:prSet loTypeId="urn:microsoft.com/office/officeart/2008/layout/AlternatingPictureBlocks" loCatId="list" qsTypeId="urn:microsoft.com/office/officeart/2005/8/quickstyle/simple5" qsCatId="simple" csTypeId="urn:microsoft.com/office/officeart/2005/8/colors/colorful1" csCatId="colorful" phldr="1"/>
      <dgm:spPr/>
    </dgm:pt>
    <dgm:pt modelId="{D738D624-2767-47DD-800A-FC25E41F86D6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</a:rPr>
            <a:t>Разработка проекта генеральной схемы по санитарной очистке города</a:t>
          </a:r>
          <a:endParaRPr lang="ru-RU" sz="1400" dirty="0">
            <a:solidFill>
              <a:schemeClr val="tx2">
                <a:lumMod val="50000"/>
              </a:schemeClr>
            </a:solidFill>
            <a:latin typeface="Cambria" pitchFamily="18" charset="0"/>
          </a:endParaRPr>
        </a:p>
      </dgm:t>
    </dgm:pt>
    <dgm:pt modelId="{F577368E-1DD5-45B0-90C2-693EA362DD08}" type="parTrans" cxnId="{99AFFA22-8B5E-4653-892D-6E7FD0E3FAF0}">
      <dgm:prSet/>
      <dgm:spPr/>
      <dgm:t>
        <a:bodyPr/>
        <a:lstStyle/>
        <a:p>
          <a:endParaRPr lang="ru-RU"/>
        </a:p>
      </dgm:t>
    </dgm:pt>
    <dgm:pt modelId="{E5ED4607-9E93-4B1D-8C52-D1C3CB9341E4}" type="sibTrans" cxnId="{99AFFA22-8B5E-4653-892D-6E7FD0E3FAF0}">
      <dgm:prSet/>
      <dgm:spPr/>
      <dgm:t>
        <a:bodyPr/>
        <a:lstStyle/>
        <a:p>
          <a:endParaRPr lang="ru-RU"/>
        </a:p>
      </dgm:t>
    </dgm:pt>
    <dgm:pt modelId="{892280B6-90AD-4F0A-A88C-F4665DB67C3E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</a:rPr>
            <a:t>Содержание в чистоте мест общего пользования и поддержания функциональных характеристик имущества, элементов благоустройства, находящегося на территории города</a:t>
          </a:r>
          <a:endParaRPr lang="ru-RU" sz="1400" dirty="0">
            <a:solidFill>
              <a:schemeClr val="tx2">
                <a:lumMod val="50000"/>
              </a:schemeClr>
            </a:solidFill>
            <a:latin typeface="Cambria" pitchFamily="18" charset="0"/>
          </a:endParaRPr>
        </a:p>
      </dgm:t>
    </dgm:pt>
    <dgm:pt modelId="{B28422D2-7E57-4406-B83D-0314268D49C3}" type="parTrans" cxnId="{0DD4CBED-8A2F-4D85-8F5B-CCF13F50E1EB}">
      <dgm:prSet/>
      <dgm:spPr/>
      <dgm:t>
        <a:bodyPr/>
        <a:lstStyle/>
        <a:p>
          <a:endParaRPr lang="ru-RU"/>
        </a:p>
      </dgm:t>
    </dgm:pt>
    <dgm:pt modelId="{F4F0F61D-5221-409B-ACEE-6ED49A012261}" type="sibTrans" cxnId="{0DD4CBED-8A2F-4D85-8F5B-CCF13F50E1EB}">
      <dgm:prSet/>
      <dgm:spPr/>
      <dgm:t>
        <a:bodyPr/>
        <a:lstStyle/>
        <a:p>
          <a:endParaRPr lang="ru-RU"/>
        </a:p>
      </dgm:t>
    </dgm:pt>
    <dgm:pt modelId="{AEC3BB43-C0A6-4E33-9D76-A5952C12BE2B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</a:rPr>
            <a:t>Строительство, реконструкция, капитальный ремонт имущества, элементов благоустройства, находящихся на территории мест общего пользования</a:t>
          </a:r>
          <a:endParaRPr lang="ru-RU" sz="1400" dirty="0">
            <a:solidFill>
              <a:schemeClr val="tx2">
                <a:lumMod val="50000"/>
              </a:schemeClr>
            </a:solidFill>
            <a:latin typeface="Cambria" pitchFamily="18" charset="0"/>
          </a:endParaRPr>
        </a:p>
      </dgm:t>
    </dgm:pt>
    <dgm:pt modelId="{C04161A1-3D5E-4DE4-9336-BB40C09724F3}" type="parTrans" cxnId="{B05853D0-F983-4D96-A969-A2FAFEBCB008}">
      <dgm:prSet/>
      <dgm:spPr/>
      <dgm:t>
        <a:bodyPr/>
        <a:lstStyle/>
        <a:p>
          <a:endParaRPr lang="ru-RU"/>
        </a:p>
      </dgm:t>
    </dgm:pt>
    <dgm:pt modelId="{46C52ED8-0BEE-49E6-988F-A29C6A18E601}" type="sibTrans" cxnId="{B05853D0-F983-4D96-A969-A2FAFEBCB008}">
      <dgm:prSet/>
      <dgm:spPr/>
      <dgm:t>
        <a:bodyPr/>
        <a:lstStyle/>
        <a:p>
          <a:endParaRPr lang="ru-RU"/>
        </a:p>
      </dgm:t>
    </dgm:pt>
    <dgm:pt modelId="{CC5223C6-36F6-4808-8848-AFC4D2715494}" type="pres">
      <dgm:prSet presAssocID="{F1435BB3-3112-48F3-9D5A-7F9323DAF23B}" presName="linearFlow" presStyleCnt="0">
        <dgm:presLayoutVars>
          <dgm:dir/>
          <dgm:resizeHandles val="exact"/>
        </dgm:presLayoutVars>
      </dgm:prSet>
      <dgm:spPr/>
    </dgm:pt>
    <dgm:pt modelId="{3EB54BB0-5F00-45D0-87C2-98EEF1266365}" type="pres">
      <dgm:prSet presAssocID="{D738D624-2767-47DD-800A-FC25E41F86D6}" presName="comp" presStyleCnt="0"/>
      <dgm:spPr/>
    </dgm:pt>
    <dgm:pt modelId="{3D2E5A6F-B424-40F1-83BE-F0C5F656D2D1}" type="pres">
      <dgm:prSet presAssocID="{D738D624-2767-47DD-800A-FC25E41F86D6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7B032A-D619-441D-8E35-8F74992713B8}" type="pres">
      <dgm:prSet presAssocID="{D738D624-2767-47DD-800A-FC25E41F86D6}" presName="rect1" presStyleLbl="ln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815FF180-B7B9-4A43-B1FC-689C0C58BDB6}" type="pres">
      <dgm:prSet presAssocID="{E5ED4607-9E93-4B1D-8C52-D1C3CB9341E4}" presName="sibTrans" presStyleCnt="0"/>
      <dgm:spPr/>
    </dgm:pt>
    <dgm:pt modelId="{3DEF9B4B-783E-41D3-BC5C-2C8E40381101}" type="pres">
      <dgm:prSet presAssocID="{892280B6-90AD-4F0A-A88C-F4665DB67C3E}" presName="comp" presStyleCnt="0"/>
      <dgm:spPr/>
    </dgm:pt>
    <dgm:pt modelId="{DDC07DCE-82CB-435E-A409-898B36051E87}" type="pres">
      <dgm:prSet presAssocID="{892280B6-90AD-4F0A-A88C-F4665DB67C3E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15465A-2D0B-4137-B41D-5AC535F2A61F}" type="pres">
      <dgm:prSet presAssocID="{892280B6-90AD-4F0A-A88C-F4665DB67C3E}" presName="rect1" presStyleLbl="ln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C1433424-9008-4027-9249-0DB9795A46DE}" type="pres">
      <dgm:prSet presAssocID="{F4F0F61D-5221-409B-ACEE-6ED49A012261}" presName="sibTrans" presStyleCnt="0"/>
      <dgm:spPr/>
    </dgm:pt>
    <dgm:pt modelId="{1F6B59C4-00D2-47B8-83CB-2371B73853B4}" type="pres">
      <dgm:prSet presAssocID="{AEC3BB43-C0A6-4E33-9D76-A5952C12BE2B}" presName="comp" presStyleCnt="0"/>
      <dgm:spPr/>
    </dgm:pt>
    <dgm:pt modelId="{BDB447F8-A3F7-4603-BB9C-B4CB1D8F4C32}" type="pres">
      <dgm:prSet presAssocID="{AEC3BB43-C0A6-4E33-9D76-A5952C12BE2B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E74ACF-9510-4A26-8898-8D0229261233}" type="pres">
      <dgm:prSet presAssocID="{AEC3BB43-C0A6-4E33-9D76-A5952C12BE2B}" presName="rect1" presStyleLbl="lnNod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</dgm:ptLst>
  <dgm:cxnLst>
    <dgm:cxn modelId="{B05853D0-F983-4D96-A969-A2FAFEBCB008}" srcId="{F1435BB3-3112-48F3-9D5A-7F9323DAF23B}" destId="{AEC3BB43-C0A6-4E33-9D76-A5952C12BE2B}" srcOrd="2" destOrd="0" parTransId="{C04161A1-3D5E-4DE4-9336-BB40C09724F3}" sibTransId="{46C52ED8-0BEE-49E6-988F-A29C6A18E601}"/>
    <dgm:cxn modelId="{99AFFA22-8B5E-4653-892D-6E7FD0E3FAF0}" srcId="{F1435BB3-3112-48F3-9D5A-7F9323DAF23B}" destId="{D738D624-2767-47DD-800A-FC25E41F86D6}" srcOrd="0" destOrd="0" parTransId="{F577368E-1DD5-45B0-90C2-693EA362DD08}" sibTransId="{E5ED4607-9E93-4B1D-8C52-D1C3CB9341E4}"/>
    <dgm:cxn modelId="{8D43400E-269D-46BC-9F6E-E7740DFB22F2}" type="presOf" srcId="{D738D624-2767-47DD-800A-FC25E41F86D6}" destId="{3D2E5A6F-B424-40F1-83BE-F0C5F656D2D1}" srcOrd="0" destOrd="0" presId="urn:microsoft.com/office/officeart/2008/layout/AlternatingPictureBlocks"/>
    <dgm:cxn modelId="{8691DC75-D8C3-4284-A2A7-55BE34A6BC23}" type="presOf" srcId="{F1435BB3-3112-48F3-9D5A-7F9323DAF23B}" destId="{CC5223C6-36F6-4808-8848-AFC4D2715494}" srcOrd="0" destOrd="0" presId="urn:microsoft.com/office/officeart/2008/layout/AlternatingPictureBlocks"/>
    <dgm:cxn modelId="{E24D92FB-2178-4BE8-BB99-6C8B68E5FDDD}" type="presOf" srcId="{892280B6-90AD-4F0A-A88C-F4665DB67C3E}" destId="{DDC07DCE-82CB-435E-A409-898B36051E87}" srcOrd="0" destOrd="0" presId="urn:microsoft.com/office/officeart/2008/layout/AlternatingPictureBlocks"/>
    <dgm:cxn modelId="{0DD4CBED-8A2F-4D85-8F5B-CCF13F50E1EB}" srcId="{F1435BB3-3112-48F3-9D5A-7F9323DAF23B}" destId="{892280B6-90AD-4F0A-A88C-F4665DB67C3E}" srcOrd="1" destOrd="0" parTransId="{B28422D2-7E57-4406-B83D-0314268D49C3}" sibTransId="{F4F0F61D-5221-409B-ACEE-6ED49A012261}"/>
    <dgm:cxn modelId="{C0ED410D-0529-4F79-9EC1-7720D37D6ADE}" type="presOf" srcId="{AEC3BB43-C0A6-4E33-9D76-A5952C12BE2B}" destId="{BDB447F8-A3F7-4603-BB9C-B4CB1D8F4C32}" srcOrd="0" destOrd="0" presId="urn:microsoft.com/office/officeart/2008/layout/AlternatingPictureBlocks"/>
    <dgm:cxn modelId="{5EC37853-5716-45C1-975F-105072397E6D}" type="presParOf" srcId="{CC5223C6-36F6-4808-8848-AFC4D2715494}" destId="{3EB54BB0-5F00-45D0-87C2-98EEF1266365}" srcOrd="0" destOrd="0" presId="urn:microsoft.com/office/officeart/2008/layout/AlternatingPictureBlocks"/>
    <dgm:cxn modelId="{26DFBF3B-075B-4399-9081-D43902AF5F58}" type="presParOf" srcId="{3EB54BB0-5F00-45D0-87C2-98EEF1266365}" destId="{3D2E5A6F-B424-40F1-83BE-F0C5F656D2D1}" srcOrd="0" destOrd="0" presId="urn:microsoft.com/office/officeart/2008/layout/AlternatingPictureBlocks"/>
    <dgm:cxn modelId="{294CFC3F-19EF-47CC-9EBF-F020362A2F22}" type="presParOf" srcId="{3EB54BB0-5F00-45D0-87C2-98EEF1266365}" destId="{927B032A-D619-441D-8E35-8F74992713B8}" srcOrd="1" destOrd="0" presId="urn:microsoft.com/office/officeart/2008/layout/AlternatingPictureBlocks"/>
    <dgm:cxn modelId="{373B3D65-79BF-40DA-974C-72BDA887C27A}" type="presParOf" srcId="{CC5223C6-36F6-4808-8848-AFC4D2715494}" destId="{815FF180-B7B9-4A43-B1FC-689C0C58BDB6}" srcOrd="1" destOrd="0" presId="urn:microsoft.com/office/officeart/2008/layout/AlternatingPictureBlocks"/>
    <dgm:cxn modelId="{76DE35B2-E5F6-4690-8AF4-EA0A0D187D28}" type="presParOf" srcId="{CC5223C6-36F6-4808-8848-AFC4D2715494}" destId="{3DEF9B4B-783E-41D3-BC5C-2C8E40381101}" srcOrd="2" destOrd="0" presId="urn:microsoft.com/office/officeart/2008/layout/AlternatingPictureBlocks"/>
    <dgm:cxn modelId="{6DC44919-D56E-42DE-82A8-12633DA897AD}" type="presParOf" srcId="{3DEF9B4B-783E-41D3-BC5C-2C8E40381101}" destId="{DDC07DCE-82CB-435E-A409-898B36051E87}" srcOrd="0" destOrd="0" presId="urn:microsoft.com/office/officeart/2008/layout/AlternatingPictureBlocks"/>
    <dgm:cxn modelId="{E77E0F2D-D05E-415B-81C7-9947824D4231}" type="presParOf" srcId="{3DEF9B4B-783E-41D3-BC5C-2C8E40381101}" destId="{6615465A-2D0B-4137-B41D-5AC535F2A61F}" srcOrd="1" destOrd="0" presId="urn:microsoft.com/office/officeart/2008/layout/AlternatingPictureBlocks"/>
    <dgm:cxn modelId="{8FBDAA0D-DCA6-41EB-B377-C15B906F572F}" type="presParOf" srcId="{CC5223C6-36F6-4808-8848-AFC4D2715494}" destId="{C1433424-9008-4027-9249-0DB9795A46DE}" srcOrd="3" destOrd="0" presId="urn:microsoft.com/office/officeart/2008/layout/AlternatingPictureBlocks"/>
    <dgm:cxn modelId="{2953990C-2930-46B6-96C9-2EEEA2F43B7D}" type="presParOf" srcId="{CC5223C6-36F6-4808-8848-AFC4D2715494}" destId="{1F6B59C4-00D2-47B8-83CB-2371B73853B4}" srcOrd="4" destOrd="0" presId="urn:microsoft.com/office/officeart/2008/layout/AlternatingPictureBlocks"/>
    <dgm:cxn modelId="{8BEB57EF-EBC4-4AA8-B331-78B1BF69EF40}" type="presParOf" srcId="{1F6B59C4-00D2-47B8-83CB-2371B73853B4}" destId="{BDB447F8-A3F7-4603-BB9C-B4CB1D8F4C32}" srcOrd="0" destOrd="0" presId="urn:microsoft.com/office/officeart/2008/layout/AlternatingPictureBlocks"/>
    <dgm:cxn modelId="{5A2B30F1-6E5E-4472-9542-7B30DEDD170D}" type="presParOf" srcId="{1F6B59C4-00D2-47B8-83CB-2371B73853B4}" destId="{4AE74ACF-9510-4A26-8898-8D0229261233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ECBCFBD0-A318-40E6-AE5D-B928D3C46D1F}" type="doc">
      <dgm:prSet loTypeId="urn:microsoft.com/office/officeart/2005/8/layout/pList2" loCatId="list" qsTypeId="urn:microsoft.com/office/officeart/2005/8/quickstyle/simple4" qsCatId="simple" csTypeId="urn:microsoft.com/office/officeart/2005/8/colors/colorful1" csCatId="colorful" phldr="1"/>
      <dgm:spPr/>
    </dgm:pt>
    <dgm:pt modelId="{9CA84E35-73FD-4486-9479-374E1A5FC646}">
      <dgm:prSet phldrT="[Текст]" custT="1"/>
      <dgm:spPr/>
      <dgm:t>
        <a:bodyPr anchor="ctr">
          <a:prstTxWarp prst="textDeflate">
            <a:avLst/>
          </a:prstTxWarp>
        </a:bodyPr>
        <a:lstStyle/>
        <a:p>
          <a:r>
            <a:rPr lang="ru-RU" sz="1400" dirty="0" smtClean="0">
              <a:latin typeface="Cambria" pitchFamily="18" charset="0"/>
            </a:rPr>
            <a:t>Благоустройство и озеленение территории мест общего пользования</a:t>
          </a:r>
          <a:endParaRPr lang="ru-RU" sz="1400" dirty="0">
            <a:latin typeface="Cambria" pitchFamily="18" charset="0"/>
          </a:endParaRPr>
        </a:p>
      </dgm:t>
    </dgm:pt>
    <dgm:pt modelId="{CFF7EE8C-81B4-44B1-A894-713672E8E6A8}" type="parTrans" cxnId="{C64C6692-4FF7-4282-A960-F17F8DACED08}">
      <dgm:prSet/>
      <dgm:spPr/>
      <dgm:t>
        <a:bodyPr/>
        <a:lstStyle/>
        <a:p>
          <a:endParaRPr lang="ru-RU"/>
        </a:p>
      </dgm:t>
    </dgm:pt>
    <dgm:pt modelId="{8EA2101F-F4AE-4177-90FE-DD0909771594}" type="sibTrans" cxnId="{C64C6692-4FF7-4282-A960-F17F8DACED08}">
      <dgm:prSet/>
      <dgm:spPr/>
      <dgm:t>
        <a:bodyPr/>
        <a:lstStyle/>
        <a:p>
          <a:endParaRPr lang="ru-RU"/>
        </a:p>
      </dgm:t>
    </dgm:pt>
    <dgm:pt modelId="{B09A2637-8C60-48A6-89A6-ACEBAE2A2CB3}">
      <dgm:prSet phldrT="[Текст]" custT="1"/>
      <dgm:spPr/>
      <dgm:t>
        <a:bodyPr anchor="ctr">
          <a:prstTxWarp prst="textDeflate">
            <a:avLst/>
          </a:prstTxWarp>
        </a:bodyPr>
        <a:lstStyle/>
        <a:p>
          <a:r>
            <a:rPr lang="ru-RU" sz="1400" dirty="0" smtClean="0">
              <a:latin typeface="Cambria" pitchFamily="18" charset="0"/>
            </a:rPr>
            <a:t>Строительство и содержание линий уличного освещения</a:t>
          </a:r>
          <a:endParaRPr lang="ru-RU" sz="1400" dirty="0">
            <a:latin typeface="Cambria" pitchFamily="18" charset="0"/>
          </a:endParaRPr>
        </a:p>
      </dgm:t>
    </dgm:pt>
    <dgm:pt modelId="{148F2889-3ED6-45EC-96D0-57C384CC84E1}" type="parTrans" cxnId="{2D32D694-FD30-42E7-8010-69ED9C1EAA1B}">
      <dgm:prSet/>
      <dgm:spPr/>
      <dgm:t>
        <a:bodyPr/>
        <a:lstStyle/>
        <a:p>
          <a:endParaRPr lang="ru-RU"/>
        </a:p>
      </dgm:t>
    </dgm:pt>
    <dgm:pt modelId="{EB094E76-DE28-457A-8345-167C8382B029}" type="sibTrans" cxnId="{2D32D694-FD30-42E7-8010-69ED9C1EAA1B}">
      <dgm:prSet/>
      <dgm:spPr/>
      <dgm:t>
        <a:bodyPr/>
        <a:lstStyle/>
        <a:p>
          <a:endParaRPr lang="ru-RU"/>
        </a:p>
      </dgm:t>
    </dgm:pt>
    <dgm:pt modelId="{B64D297E-4A60-4686-8CD8-AF440722A08D}">
      <dgm:prSet phldrT="[Текст]" custT="1"/>
      <dgm:spPr/>
      <dgm:t>
        <a:bodyPr anchor="ctr">
          <a:prstTxWarp prst="textDeflate">
            <a:avLst/>
          </a:prstTxWarp>
        </a:bodyPr>
        <a:lstStyle/>
        <a:p>
          <a:r>
            <a:rPr lang="ru-RU" sz="1400" dirty="0" smtClean="0">
              <a:latin typeface="Cambria" pitchFamily="18" charset="0"/>
            </a:rPr>
            <a:t>Организация ритуальных услуг и содержание мест захоронений</a:t>
          </a:r>
          <a:endParaRPr lang="ru-RU" sz="1400" dirty="0">
            <a:latin typeface="Cambria" pitchFamily="18" charset="0"/>
          </a:endParaRPr>
        </a:p>
      </dgm:t>
    </dgm:pt>
    <dgm:pt modelId="{F03F53C9-4C2A-470D-AF1B-E297AA0284B6}" type="parTrans" cxnId="{10B98913-03AA-4DE2-8891-969661210789}">
      <dgm:prSet/>
      <dgm:spPr/>
      <dgm:t>
        <a:bodyPr/>
        <a:lstStyle/>
        <a:p>
          <a:endParaRPr lang="ru-RU"/>
        </a:p>
      </dgm:t>
    </dgm:pt>
    <dgm:pt modelId="{65BE1C95-9B14-4513-AC51-E9C5496954C6}" type="sibTrans" cxnId="{10B98913-03AA-4DE2-8891-969661210789}">
      <dgm:prSet/>
      <dgm:spPr/>
      <dgm:t>
        <a:bodyPr/>
        <a:lstStyle/>
        <a:p>
          <a:endParaRPr lang="ru-RU"/>
        </a:p>
      </dgm:t>
    </dgm:pt>
    <dgm:pt modelId="{D113B6B4-3F6E-4169-9793-87D671F9BD87}" type="pres">
      <dgm:prSet presAssocID="{ECBCFBD0-A318-40E6-AE5D-B928D3C46D1F}" presName="Name0" presStyleCnt="0">
        <dgm:presLayoutVars>
          <dgm:dir/>
          <dgm:resizeHandles val="exact"/>
        </dgm:presLayoutVars>
      </dgm:prSet>
      <dgm:spPr/>
    </dgm:pt>
    <dgm:pt modelId="{C11AC61B-760F-448C-98FC-56C6EB2D8713}" type="pres">
      <dgm:prSet presAssocID="{ECBCFBD0-A318-40E6-AE5D-B928D3C46D1F}" presName="bkgdShp" presStyleLbl="alignAccFollowNode1" presStyleIdx="0" presStyleCnt="1"/>
      <dgm:spPr/>
    </dgm:pt>
    <dgm:pt modelId="{07E6BDDF-A418-418F-A1C0-DFD2C925AEE4}" type="pres">
      <dgm:prSet presAssocID="{ECBCFBD0-A318-40E6-AE5D-B928D3C46D1F}" presName="linComp" presStyleCnt="0"/>
      <dgm:spPr/>
    </dgm:pt>
    <dgm:pt modelId="{21D26C87-6D85-4DE7-9548-2DCA97DFE539}" type="pres">
      <dgm:prSet presAssocID="{9CA84E35-73FD-4486-9479-374E1A5FC646}" presName="compNode" presStyleCnt="0"/>
      <dgm:spPr/>
    </dgm:pt>
    <dgm:pt modelId="{26F84466-62B6-45B5-82FA-D3E71F89FE57}" type="pres">
      <dgm:prSet presAssocID="{9CA84E35-73FD-4486-9479-374E1A5FC646}" presName="node" presStyleLbl="node1" presStyleIdx="0" presStyleCnt="3" custScaleX="1626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345E0C-E1AC-468F-8B47-1B138E65812C}" type="pres">
      <dgm:prSet presAssocID="{9CA84E35-73FD-4486-9479-374E1A5FC646}" presName="invisiNode" presStyleLbl="node1" presStyleIdx="0" presStyleCnt="3"/>
      <dgm:spPr/>
    </dgm:pt>
    <dgm:pt modelId="{E68A266D-9257-4A0D-B3C6-EB8157210169}" type="pres">
      <dgm:prSet presAssocID="{9CA84E35-73FD-4486-9479-374E1A5FC646}" presName="imagNode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EE767CED-35AC-40C7-A0E3-4D5035511643}" type="pres">
      <dgm:prSet presAssocID="{8EA2101F-F4AE-4177-90FE-DD090977159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1260C5C-27C0-4511-9644-90D1B8D8ED8C}" type="pres">
      <dgm:prSet presAssocID="{B09A2637-8C60-48A6-89A6-ACEBAE2A2CB3}" presName="compNode" presStyleCnt="0"/>
      <dgm:spPr/>
    </dgm:pt>
    <dgm:pt modelId="{E81DE399-3E68-4FA5-B49F-79649B8B3AC7}" type="pres">
      <dgm:prSet presAssocID="{B09A2637-8C60-48A6-89A6-ACEBAE2A2CB3}" presName="node" presStyleLbl="node1" presStyleIdx="1" presStyleCnt="3" custScaleX="1513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5097B4-F59A-4166-ACFC-C6E83986C7B8}" type="pres">
      <dgm:prSet presAssocID="{B09A2637-8C60-48A6-89A6-ACEBAE2A2CB3}" presName="invisiNode" presStyleLbl="node1" presStyleIdx="1" presStyleCnt="3"/>
      <dgm:spPr/>
    </dgm:pt>
    <dgm:pt modelId="{ADCF1C5A-D2EC-4D87-9242-ABBCB1AB9611}" type="pres">
      <dgm:prSet presAssocID="{B09A2637-8C60-48A6-89A6-ACEBAE2A2CB3}" presName="imagNode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2ABAE95-250D-4F06-BC90-E89D0F7325C9}" type="pres">
      <dgm:prSet presAssocID="{EB094E76-DE28-457A-8345-167C8382B02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128978B-AEF8-493F-95B6-966A74D52183}" type="pres">
      <dgm:prSet presAssocID="{B64D297E-4A60-4686-8CD8-AF440722A08D}" presName="compNode" presStyleCnt="0"/>
      <dgm:spPr/>
    </dgm:pt>
    <dgm:pt modelId="{A7F348ED-440D-42E3-85F1-F7BAA47C07CF}" type="pres">
      <dgm:prSet presAssocID="{B64D297E-4A60-4686-8CD8-AF440722A08D}" presName="node" presStyleLbl="node1" presStyleIdx="2" presStyleCnt="3" custScaleX="168969" custLinFactNeighborX="-2932" custLinFactNeighborY="-6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CB56CC-BE79-4EC5-AB18-3EB0C0284619}" type="pres">
      <dgm:prSet presAssocID="{B64D297E-4A60-4686-8CD8-AF440722A08D}" presName="invisiNode" presStyleLbl="node1" presStyleIdx="2" presStyleCnt="3"/>
      <dgm:spPr/>
    </dgm:pt>
    <dgm:pt modelId="{BB4C770D-0DC5-4F9B-B750-94405C835374}" type="pres">
      <dgm:prSet presAssocID="{B64D297E-4A60-4686-8CD8-AF440722A08D}" presName="imagNode" presStyleLbl="fgImgPlace1" presStyleIdx="2" presStyleCnt="3" custLinFactNeighborX="131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4000" r="-64000"/>
          </a:stretch>
        </a:blipFill>
      </dgm:spPr>
    </dgm:pt>
  </dgm:ptLst>
  <dgm:cxnLst>
    <dgm:cxn modelId="{EF5B92A3-74DD-43F1-BD3D-DEE49B9C7A94}" type="presOf" srcId="{B64D297E-4A60-4686-8CD8-AF440722A08D}" destId="{A7F348ED-440D-42E3-85F1-F7BAA47C07CF}" srcOrd="0" destOrd="0" presId="urn:microsoft.com/office/officeart/2005/8/layout/pList2"/>
    <dgm:cxn modelId="{8E070CE7-DEB2-4CA5-82A8-2D3A337D9D53}" type="presOf" srcId="{B09A2637-8C60-48A6-89A6-ACEBAE2A2CB3}" destId="{E81DE399-3E68-4FA5-B49F-79649B8B3AC7}" srcOrd="0" destOrd="0" presId="urn:microsoft.com/office/officeart/2005/8/layout/pList2"/>
    <dgm:cxn modelId="{10B98913-03AA-4DE2-8891-969661210789}" srcId="{ECBCFBD0-A318-40E6-AE5D-B928D3C46D1F}" destId="{B64D297E-4A60-4686-8CD8-AF440722A08D}" srcOrd="2" destOrd="0" parTransId="{F03F53C9-4C2A-470D-AF1B-E297AA0284B6}" sibTransId="{65BE1C95-9B14-4513-AC51-E9C5496954C6}"/>
    <dgm:cxn modelId="{42B82B40-9DAE-4B74-B05D-51B79C65E384}" type="presOf" srcId="{ECBCFBD0-A318-40E6-AE5D-B928D3C46D1F}" destId="{D113B6B4-3F6E-4169-9793-87D671F9BD87}" srcOrd="0" destOrd="0" presId="urn:microsoft.com/office/officeart/2005/8/layout/pList2"/>
    <dgm:cxn modelId="{8A78E69B-4FA4-4D15-A6C8-8E801BF50BEB}" type="presOf" srcId="{8EA2101F-F4AE-4177-90FE-DD0909771594}" destId="{EE767CED-35AC-40C7-A0E3-4D5035511643}" srcOrd="0" destOrd="0" presId="urn:microsoft.com/office/officeart/2005/8/layout/pList2"/>
    <dgm:cxn modelId="{A7D18596-9B07-40DB-8B0D-23C230F516D5}" type="presOf" srcId="{EB094E76-DE28-457A-8345-167C8382B029}" destId="{62ABAE95-250D-4F06-BC90-E89D0F7325C9}" srcOrd="0" destOrd="0" presId="urn:microsoft.com/office/officeart/2005/8/layout/pList2"/>
    <dgm:cxn modelId="{63315FD8-4937-4D4E-9CB7-E930F8FE5614}" type="presOf" srcId="{9CA84E35-73FD-4486-9479-374E1A5FC646}" destId="{26F84466-62B6-45B5-82FA-D3E71F89FE57}" srcOrd="0" destOrd="0" presId="urn:microsoft.com/office/officeart/2005/8/layout/pList2"/>
    <dgm:cxn modelId="{2D32D694-FD30-42E7-8010-69ED9C1EAA1B}" srcId="{ECBCFBD0-A318-40E6-AE5D-B928D3C46D1F}" destId="{B09A2637-8C60-48A6-89A6-ACEBAE2A2CB3}" srcOrd="1" destOrd="0" parTransId="{148F2889-3ED6-45EC-96D0-57C384CC84E1}" sibTransId="{EB094E76-DE28-457A-8345-167C8382B029}"/>
    <dgm:cxn modelId="{C64C6692-4FF7-4282-A960-F17F8DACED08}" srcId="{ECBCFBD0-A318-40E6-AE5D-B928D3C46D1F}" destId="{9CA84E35-73FD-4486-9479-374E1A5FC646}" srcOrd="0" destOrd="0" parTransId="{CFF7EE8C-81B4-44B1-A894-713672E8E6A8}" sibTransId="{8EA2101F-F4AE-4177-90FE-DD0909771594}"/>
    <dgm:cxn modelId="{1BACE777-788A-475E-AD34-B4D1B5C92797}" type="presParOf" srcId="{D113B6B4-3F6E-4169-9793-87D671F9BD87}" destId="{C11AC61B-760F-448C-98FC-56C6EB2D8713}" srcOrd="0" destOrd="0" presId="urn:microsoft.com/office/officeart/2005/8/layout/pList2"/>
    <dgm:cxn modelId="{17263871-B9DC-418E-985B-8C7F6F6EE5B4}" type="presParOf" srcId="{D113B6B4-3F6E-4169-9793-87D671F9BD87}" destId="{07E6BDDF-A418-418F-A1C0-DFD2C925AEE4}" srcOrd="1" destOrd="0" presId="urn:microsoft.com/office/officeart/2005/8/layout/pList2"/>
    <dgm:cxn modelId="{B04CF84D-8C0C-451D-AE1F-878CBAA02B38}" type="presParOf" srcId="{07E6BDDF-A418-418F-A1C0-DFD2C925AEE4}" destId="{21D26C87-6D85-4DE7-9548-2DCA97DFE539}" srcOrd="0" destOrd="0" presId="urn:microsoft.com/office/officeart/2005/8/layout/pList2"/>
    <dgm:cxn modelId="{903F980D-ACC6-4731-B476-E785961A6DAA}" type="presParOf" srcId="{21D26C87-6D85-4DE7-9548-2DCA97DFE539}" destId="{26F84466-62B6-45B5-82FA-D3E71F89FE57}" srcOrd="0" destOrd="0" presId="urn:microsoft.com/office/officeart/2005/8/layout/pList2"/>
    <dgm:cxn modelId="{A8448E4D-4C9F-429D-A00F-FAAD70E799C1}" type="presParOf" srcId="{21D26C87-6D85-4DE7-9548-2DCA97DFE539}" destId="{4F345E0C-E1AC-468F-8B47-1B138E65812C}" srcOrd="1" destOrd="0" presId="urn:microsoft.com/office/officeart/2005/8/layout/pList2"/>
    <dgm:cxn modelId="{3F49F7AB-F8E6-4757-8A6D-D93CD8846697}" type="presParOf" srcId="{21D26C87-6D85-4DE7-9548-2DCA97DFE539}" destId="{E68A266D-9257-4A0D-B3C6-EB8157210169}" srcOrd="2" destOrd="0" presId="urn:microsoft.com/office/officeart/2005/8/layout/pList2"/>
    <dgm:cxn modelId="{204A2D2D-2A26-4D5A-8FC0-C648421DC786}" type="presParOf" srcId="{07E6BDDF-A418-418F-A1C0-DFD2C925AEE4}" destId="{EE767CED-35AC-40C7-A0E3-4D5035511643}" srcOrd="1" destOrd="0" presId="urn:microsoft.com/office/officeart/2005/8/layout/pList2"/>
    <dgm:cxn modelId="{C81EE30E-B0E3-4B40-A982-F07FB4B48A42}" type="presParOf" srcId="{07E6BDDF-A418-418F-A1C0-DFD2C925AEE4}" destId="{B1260C5C-27C0-4511-9644-90D1B8D8ED8C}" srcOrd="2" destOrd="0" presId="urn:microsoft.com/office/officeart/2005/8/layout/pList2"/>
    <dgm:cxn modelId="{E8D9C77A-AA7C-4E3C-ADDD-25C69B22B403}" type="presParOf" srcId="{B1260C5C-27C0-4511-9644-90D1B8D8ED8C}" destId="{E81DE399-3E68-4FA5-B49F-79649B8B3AC7}" srcOrd="0" destOrd="0" presId="urn:microsoft.com/office/officeart/2005/8/layout/pList2"/>
    <dgm:cxn modelId="{03024ADD-BAEE-4963-A116-2009B4F8AEEC}" type="presParOf" srcId="{B1260C5C-27C0-4511-9644-90D1B8D8ED8C}" destId="{FE5097B4-F59A-4166-ACFC-C6E83986C7B8}" srcOrd="1" destOrd="0" presId="urn:microsoft.com/office/officeart/2005/8/layout/pList2"/>
    <dgm:cxn modelId="{3775FA81-7237-4626-AB1A-B4F926E32F59}" type="presParOf" srcId="{B1260C5C-27C0-4511-9644-90D1B8D8ED8C}" destId="{ADCF1C5A-D2EC-4D87-9242-ABBCB1AB9611}" srcOrd="2" destOrd="0" presId="urn:microsoft.com/office/officeart/2005/8/layout/pList2"/>
    <dgm:cxn modelId="{AA63EF9F-5984-4310-B50C-6652E5A374DF}" type="presParOf" srcId="{07E6BDDF-A418-418F-A1C0-DFD2C925AEE4}" destId="{62ABAE95-250D-4F06-BC90-E89D0F7325C9}" srcOrd="3" destOrd="0" presId="urn:microsoft.com/office/officeart/2005/8/layout/pList2"/>
    <dgm:cxn modelId="{4425286D-E370-41C5-BC07-F11A9735B1B5}" type="presParOf" srcId="{07E6BDDF-A418-418F-A1C0-DFD2C925AEE4}" destId="{0128978B-AEF8-493F-95B6-966A74D52183}" srcOrd="4" destOrd="0" presId="urn:microsoft.com/office/officeart/2005/8/layout/pList2"/>
    <dgm:cxn modelId="{B336140A-EDE5-4A6F-865D-8F0754405177}" type="presParOf" srcId="{0128978B-AEF8-493F-95B6-966A74D52183}" destId="{A7F348ED-440D-42E3-85F1-F7BAA47C07CF}" srcOrd="0" destOrd="0" presId="urn:microsoft.com/office/officeart/2005/8/layout/pList2"/>
    <dgm:cxn modelId="{A088CF1F-DCF1-4B49-BD40-41AD50BDF90A}" type="presParOf" srcId="{0128978B-AEF8-493F-95B6-966A74D52183}" destId="{1FCB56CC-BE79-4EC5-AB18-3EB0C0284619}" srcOrd="1" destOrd="0" presId="urn:microsoft.com/office/officeart/2005/8/layout/pList2"/>
    <dgm:cxn modelId="{12431A1A-539D-49CF-9F59-3207D0DAE9B4}" type="presParOf" srcId="{0128978B-AEF8-493F-95B6-966A74D52183}" destId="{BB4C770D-0DC5-4F9B-B750-94405C835374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0DF8A2D1-C493-453E-8C89-907A93F36426}" type="doc">
      <dgm:prSet loTypeId="urn:microsoft.com/office/officeart/2005/8/layout/list1" loCatId="list" qsTypeId="urn:microsoft.com/office/officeart/2005/8/quickstyle/3d3" qsCatId="3D" csTypeId="urn:microsoft.com/office/officeart/2005/8/colors/accent4_4" csCatId="accent4" phldr="1"/>
      <dgm:spPr/>
      <dgm:t>
        <a:bodyPr/>
        <a:lstStyle/>
        <a:p>
          <a:endParaRPr lang="ru-RU"/>
        </a:p>
      </dgm:t>
    </dgm:pt>
    <dgm:pt modelId="{B75C815C-1020-454D-9068-574BCD59B2BE}">
      <dgm:prSet phldrT="[Текст]" custT="1"/>
      <dgm:spPr/>
      <dgm:t>
        <a:bodyPr>
          <a:scene3d>
            <a:camera prst="orthographicFront"/>
            <a:lightRig rig="glow" dir="tl">
              <a:rot lat="0" lon="0" rev="5400000"/>
            </a:lightRig>
          </a:scene3d>
          <a:sp3d contourW="12700">
            <a:bevelT w="25400" h="25400"/>
            <a:contourClr>
              <a:schemeClr val="accent6">
                <a:shade val="73000"/>
              </a:schemeClr>
            </a:contourClr>
          </a:sp3d>
        </a:bodyPr>
        <a:lstStyle/>
        <a:p>
          <a:r>
            <a:rPr lang="ru-RU" sz="16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mbria" pitchFamily="18" charset="0"/>
            </a:rPr>
            <a:t>«Молодежь и поддержка физической культуры и спорта на территории Бодайбинского муниципального образования»</a:t>
          </a:r>
          <a:endParaRPr lang="ru-RU" sz="1600" b="1" cap="none" spc="0" dirty="0">
            <a:ln w="17780" cmpd="sng">
              <a:solidFill>
                <a:srgbClr val="FFFFFF"/>
              </a:solidFill>
              <a:prstDash val="solid"/>
              <a:miter lim="800000"/>
            </a:ln>
            <a:gradFill rotWithShape="1">
              <a:gsLst>
                <a:gs pos="0">
                  <a:srgbClr val="000000">
                    <a:tint val="92000"/>
                    <a:shade val="100000"/>
                    <a:satMod val="150000"/>
                  </a:srgbClr>
                </a:gs>
                <a:gs pos="49000">
                  <a:srgbClr val="000000">
                    <a:tint val="89000"/>
                    <a:shade val="90000"/>
                    <a:satMod val="150000"/>
                  </a:srgbClr>
                </a:gs>
                <a:gs pos="50000">
                  <a:srgbClr val="000000">
                    <a:tint val="100000"/>
                    <a:shade val="75000"/>
                    <a:satMod val="150000"/>
                  </a:srgbClr>
                </a:gs>
                <a:gs pos="95000">
                  <a:srgbClr val="000000">
                    <a:shade val="47000"/>
                    <a:satMod val="150000"/>
                  </a:srgbClr>
                </a:gs>
                <a:gs pos="100000">
                  <a:srgbClr val="000000">
                    <a:shade val="39000"/>
                    <a:satMod val="150000"/>
                  </a:srgbClr>
                </a:gs>
              </a:gsLst>
              <a:lin ang="5400000"/>
            </a:gradFill>
            <a:effectLst>
              <a:outerShdw blurRad="50800" algn="tl" rotWithShape="0">
                <a:srgbClr val="000000"/>
              </a:outerShdw>
            </a:effectLst>
            <a:latin typeface="Cambria" pitchFamily="18" charset="0"/>
          </a:endParaRPr>
        </a:p>
      </dgm:t>
    </dgm:pt>
    <dgm:pt modelId="{F20C7A2A-7642-4FC2-9483-7E2F658C88C4}" type="parTrans" cxnId="{973628DD-DF7A-443A-9BED-6273DD088654}">
      <dgm:prSet/>
      <dgm:spPr/>
      <dgm:t>
        <a:bodyPr/>
        <a:lstStyle/>
        <a:p>
          <a:endParaRPr lang="ru-RU"/>
        </a:p>
      </dgm:t>
    </dgm:pt>
    <dgm:pt modelId="{A9E91B94-DDB6-41B6-955E-F23214EBABF6}" type="sibTrans" cxnId="{973628DD-DF7A-443A-9BED-6273DD088654}">
      <dgm:prSet/>
      <dgm:spPr/>
      <dgm:t>
        <a:bodyPr/>
        <a:lstStyle/>
        <a:p>
          <a:endParaRPr lang="ru-RU"/>
        </a:p>
      </dgm:t>
    </dgm:pt>
    <dgm:pt modelId="{900C1E9B-B45D-4B8A-9A00-D54FF4324257}" type="pres">
      <dgm:prSet presAssocID="{0DF8A2D1-C493-453E-8C89-907A93F3642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C89FD2-A291-4011-851C-2E809FF1C965}" type="pres">
      <dgm:prSet presAssocID="{B75C815C-1020-454D-9068-574BCD59B2BE}" presName="parentLin" presStyleCnt="0"/>
      <dgm:spPr/>
    </dgm:pt>
    <dgm:pt modelId="{08A7A3D4-8AB6-402A-8DCF-6F6213B58D3F}" type="pres">
      <dgm:prSet presAssocID="{B75C815C-1020-454D-9068-574BCD59B2BE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1A9D82E9-82CE-4A56-9111-E99E0F678345}" type="pres">
      <dgm:prSet presAssocID="{B75C815C-1020-454D-9068-574BCD59B2BE}" presName="parentText" presStyleLbl="node1" presStyleIdx="0" presStyleCnt="1" custLinFactNeighborX="2262" custLinFactNeighborY="9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CC3BEC-F2C9-4821-B85F-839244C25F18}" type="pres">
      <dgm:prSet presAssocID="{B75C815C-1020-454D-9068-574BCD59B2BE}" presName="negativeSpace" presStyleCnt="0"/>
      <dgm:spPr/>
    </dgm:pt>
    <dgm:pt modelId="{F51839AB-E15B-4D57-97C3-3DC1EB773A21}" type="pres">
      <dgm:prSet presAssocID="{B75C815C-1020-454D-9068-574BCD59B2BE}" presName="childText" presStyleLbl="conFgAcc1" presStyleIdx="0" presStyleCnt="1" custScaleX="72174" custScaleY="78834" custLinFactNeighborY="8263">
        <dgm:presLayoutVars>
          <dgm:bulletEnabled val="1"/>
        </dgm:presLayoutVars>
      </dgm:prSet>
      <dgm:spPr/>
    </dgm:pt>
  </dgm:ptLst>
  <dgm:cxnLst>
    <dgm:cxn modelId="{C155E1C8-A2C2-4AD6-A6A4-0F3C413DA134}" type="presOf" srcId="{B75C815C-1020-454D-9068-574BCD59B2BE}" destId="{1A9D82E9-82CE-4A56-9111-E99E0F678345}" srcOrd="1" destOrd="0" presId="urn:microsoft.com/office/officeart/2005/8/layout/list1"/>
    <dgm:cxn modelId="{973628DD-DF7A-443A-9BED-6273DD088654}" srcId="{0DF8A2D1-C493-453E-8C89-907A93F36426}" destId="{B75C815C-1020-454D-9068-574BCD59B2BE}" srcOrd="0" destOrd="0" parTransId="{F20C7A2A-7642-4FC2-9483-7E2F658C88C4}" sibTransId="{A9E91B94-DDB6-41B6-955E-F23214EBABF6}"/>
    <dgm:cxn modelId="{54715368-9416-4F0C-B3EE-7C1883FBFA90}" type="presOf" srcId="{B75C815C-1020-454D-9068-574BCD59B2BE}" destId="{08A7A3D4-8AB6-402A-8DCF-6F6213B58D3F}" srcOrd="0" destOrd="0" presId="urn:microsoft.com/office/officeart/2005/8/layout/list1"/>
    <dgm:cxn modelId="{A4C83D17-08EC-4307-B894-65A4F6EA679E}" type="presOf" srcId="{0DF8A2D1-C493-453E-8C89-907A93F36426}" destId="{900C1E9B-B45D-4B8A-9A00-D54FF4324257}" srcOrd="0" destOrd="0" presId="urn:microsoft.com/office/officeart/2005/8/layout/list1"/>
    <dgm:cxn modelId="{616CE011-7350-4BE6-82F4-BDE5C9400E77}" type="presParOf" srcId="{900C1E9B-B45D-4B8A-9A00-D54FF4324257}" destId="{F3C89FD2-A291-4011-851C-2E809FF1C965}" srcOrd="0" destOrd="0" presId="urn:microsoft.com/office/officeart/2005/8/layout/list1"/>
    <dgm:cxn modelId="{4C46FB8B-CBDB-4D11-A1FF-CD8E9A0B0A94}" type="presParOf" srcId="{F3C89FD2-A291-4011-851C-2E809FF1C965}" destId="{08A7A3D4-8AB6-402A-8DCF-6F6213B58D3F}" srcOrd="0" destOrd="0" presId="urn:microsoft.com/office/officeart/2005/8/layout/list1"/>
    <dgm:cxn modelId="{C1D356C0-3942-4AE2-AE5D-DC8F22103395}" type="presParOf" srcId="{F3C89FD2-A291-4011-851C-2E809FF1C965}" destId="{1A9D82E9-82CE-4A56-9111-E99E0F678345}" srcOrd="1" destOrd="0" presId="urn:microsoft.com/office/officeart/2005/8/layout/list1"/>
    <dgm:cxn modelId="{324BD492-2FA0-4539-8BC0-E9062AD24A41}" type="presParOf" srcId="{900C1E9B-B45D-4B8A-9A00-D54FF4324257}" destId="{58CC3BEC-F2C9-4821-B85F-839244C25F18}" srcOrd="1" destOrd="0" presId="urn:microsoft.com/office/officeart/2005/8/layout/list1"/>
    <dgm:cxn modelId="{CAF61B18-1C77-4E88-9911-177CF9E33261}" type="presParOf" srcId="{900C1E9B-B45D-4B8A-9A00-D54FF4324257}" destId="{F51839AB-E15B-4D57-97C3-3DC1EB773A21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3EC8D03D-CEAD-45A3-B816-4A554106BCD9}" type="doc">
      <dgm:prSet loTypeId="urn:microsoft.com/office/officeart/2005/8/layout/pyramid2" loCatId="pyramid" qsTypeId="urn:microsoft.com/office/officeart/2005/8/quickstyle/3d6" qsCatId="3D" csTypeId="urn:microsoft.com/office/officeart/2005/8/colors/colorful4" csCatId="colorful" phldr="1"/>
      <dgm:spPr/>
    </dgm:pt>
    <dgm:pt modelId="{AC9FFA56-FE00-4E95-AF9F-501275EDC7B4}">
      <dgm:prSet phldrT="[Текст]" custT="1"/>
      <dgm:spPr/>
      <dgm:t>
        <a:bodyPr>
          <a:prstTxWarp prst="textCurveUp">
            <a:avLst/>
          </a:prstTxWarp>
        </a:bodyPr>
        <a:lstStyle/>
        <a:p>
          <a:r>
            <a:rPr lang="ru-RU" sz="2000" dirty="0" smtClean="0">
              <a:solidFill>
                <a:schemeClr val="accent6">
                  <a:lumMod val="50000"/>
                </a:schemeClr>
              </a:solidFill>
              <a:latin typeface="Cambria" pitchFamily="18" charset="0"/>
            </a:rPr>
            <a:t>Задачи программы:</a:t>
          </a:r>
          <a:endParaRPr lang="ru-RU" sz="2000" dirty="0">
            <a:solidFill>
              <a:schemeClr val="accent6">
                <a:lumMod val="50000"/>
              </a:schemeClr>
            </a:solidFill>
            <a:latin typeface="Cambria" pitchFamily="18" charset="0"/>
          </a:endParaRPr>
        </a:p>
      </dgm:t>
    </dgm:pt>
    <dgm:pt modelId="{35583A37-E2A6-47CC-884F-A776344E605B}" type="parTrans" cxnId="{D45805DB-B6B8-4762-9CAA-8DCACC39A807}">
      <dgm:prSet/>
      <dgm:spPr/>
      <dgm:t>
        <a:bodyPr/>
        <a:lstStyle/>
        <a:p>
          <a:endParaRPr lang="ru-RU"/>
        </a:p>
      </dgm:t>
    </dgm:pt>
    <dgm:pt modelId="{31DC3ABC-5E8B-44B0-BF47-EB4B41C64E5B}" type="sibTrans" cxnId="{D45805DB-B6B8-4762-9CAA-8DCACC39A807}">
      <dgm:prSet/>
      <dgm:spPr/>
      <dgm:t>
        <a:bodyPr/>
        <a:lstStyle/>
        <a:p>
          <a:endParaRPr lang="ru-RU"/>
        </a:p>
      </dgm:t>
    </dgm:pt>
    <dgm:pt modelId="{E73890A2-C573-43AE-940F-41CAA80173C3}">
      <dgm:prSet phldrT="[Текст]" custT="1"/>
      <dgm:spPr/>
      <dgm:t>
        <a:bodyPr>
          <a:prstTxWarp prst="textDeflate">
            <a:avLst/>
          </a:prstTxWarp>
        </a:bodyPr>
        <a:lstStyle/>
        <a:p>
          <a:r>
            <a:rPr lang="ru-RU" sz="1400" dirty="0" smtClean="0">
              <a:solidFill>
                <a:schemeClr val="accent6">
                  <a:lumMod val="75000"/>
                </a:schemeClr>
              </a:solidFill>
              <a:latin typeface="Cambria" pitchFamily="18" charset="0"/>
            </a:rPr>
            <a:t>Создание условий для эффективного развития системы организации и оздоровления детей и молодёжи</a:t>
          </a:r>
          <a:endParaRPr lang="ru-RU" sz="1400" dirty="0">
            <a:solidFill>
              <a:schemeClr val="accent6">
                <a:lumMod val="75000"/>
              </a:schemeClr>
            </a:solidFill>
            <a:latin typeface="Cambria" pitchFamily="18" charset="0"/>
          </a:endParaRPr>
        </a:p>
      </dgm:t>
    </dgm:pt>
    <dgm:pt modelId="{52C2C213-F9AF-4DBD-A1F4-85432E1B1835}" type="parTrans" cxnId="{91A5F5D0-2A40-496E-A313-71ACB8FEEA2C}">
      <dgm:prSet/>
      <dgm:spPr/>
      <dgm:t>
        <a:bodyPr/>
        <a:lstStyle/>
        <a:p>
          <a:endParaRPr lang="ru-RU"/>
        </a:p>
      </dgm:t>
    </dgm:pt>
    <dgm:pt modelId="{BA6682B9-F153-4BE8-98AA-F04199892529}" type="sibTrans" cxnId="{91A5F5D0-2A40-496E-A313-71ACB8FEEA2C}">
      <dgm:prSet/>
      <dgm:spPr/>
      <dgm:t>
        <a:bodyPr/>
        <a:lstStyle/>
        <a:p>
          <a:endParaRPr lang="ru-RU"/>
        </a:p>
      </dgm:t>
    </dgm:pt>
    <dgm:pt modelId="{D8917D9C-1B8A-4FBF-A113-157A015C4C32}">
      <dgm:prSet phldrT="[Текст]" custT="1"/>
      <dgm:spPr/>
      <dgm:t>
        <a:bodyPr>
          <a:prstTxWarp prst="textWave1">
            <a:avLst/>
          </a:prstTxWarp>
        </a:bodyPr>
        <a:lstStyle/>
        <a:p>
          <a:r>
            <a:rPr lang="ru-RU" sz="1400" dirty="0" smtClean="0">
              <a:solidFill>
                <a:schemeClr val="accent6">
                  <a:lumMod val="50000"/>
                </a:schemeClr>
              </a:solidFill>
              <a:latin typeface="Cambria" pitchFamily="18" charset="0"/>
            </a:rPr>
            <a:t>Создание условий для полноценного отдыха и оздоровления детей и молодежи</a:t>
          </a:r>
          <a:endParaRPr lang="ru-RU" sz="1400" dirty="0">
            <a:solidFill>
              <a:schemeClr val="accent6">
                <a:lumMod val="50000"/>
              </a:schemeClr>
            </a:solidFill>
            <a:latin typeface="Cambria" pitchFamily="18" charset="0"/>
          </a:endParaRPr>
        </a:p>
      </dgm:t>
    </dgm:pt>
    <dgm:pt modelId="{59091B57-1CAD-4E68-8B6A-D44DD6031B0E}" type="parTrans" cxnId="{153D87A4-D403-41E8-A095-874ACA0C77B2}">
      <dgm:prSet/>
      <dgm:spPr/>
      <dgm:t>
        <a:bodyPr/>
        <a:lstStyle/>
        <a:p>
          <a:endParaRPr lang="ru-RU"/>
        </a:p>
      </dgm:t>
    </dgm:pt>
    <dgm:pt modelId="{AA659367-FDB3-4797-B0B4-6DA389CC2396}" type="sibTrans" cxnId="{153D87A4-D403-41E8-A095-874ACA0C77B2}">
      <dgm:prSet/>
      <dgm:spPr/>
      <dgm:t>
        <a:bodyPr/>
        <a:lstStyle/>
        <a:p>
          <a:endParaRPr lang="ru-RU"/>
        </a:p>
      </dgm:t>
    </dgm:pt>
    <dgm:pt modelId="{0E2B8896-9797-409A-B05E-C8EBBDAB88D0}">
      <dgm:prSet custT="1"/>
      <dgm:spPr/>
      <dgm:t>
        <a:bodyPr>
          <a:prstTxWarp prst="textCanDown">
            <a:avLst/>
          </a:prstTxWarp>
        </a:bodyPr>
        <a:lstStyle/>
        <a:p>
          <a:r>
            <a:rPr lang="ru-RU" sz="1400" dirty="0" smtClean="0">
              <a:solidFill>
                <a:schemeClr val="accent6">
                  <a:lumMod val="50000"/>
                </a:schemeClr>
              </a:solidFill>
              <a:latin typeface="Cambria" pitchFamily="18" charset="0"/>
            </a:rPr>
            <a:t>Профилактика негативных явлений в молодежной среде</a:t>
          </a:r>
          <a:endParaRPr lang="ru-RU" sz="1400" dirty="0">
            <a:solidFill>
              <a:schemeClr val="accent6">
                <a:lumMod val="50000"/>
              </a:schemeClr>
            </a:solidFill>
            <a:latin typeface="Cambria" pitchFamily="18" charset="0"/>
          </a:endParaRPr>
        </a:p>
      </dgm:t>
    </dgm:pt>
    <dgm:pt modelId="{A772B6DF-62F3-4FB2-821B-DE73377987AF}" type="parTrans" cxnId="{6D8B783A-4BD4-4F95-BE38-152E5B979AC6}">
      <dgm:prSet/>
      <dgm:spPr/>
      <dgm:t>
        <a:bodyPr/>
        <a:lstStyle/>
        <a:p>
          <a:endParaRPr lang="ru-RU"/>
        </a:p>
      </dgm:t>
    </dgm:pt>
    <dgm:pt modelId="{B4A4704D-8177-4D62-9D4B-F25986F93AEA}" type="sibTrans" cxnId="{6D8B783A-4BD4-4F95-BE38-152E5B979AC6}">
      <dgm:prSet/>
      <dgm:spPr/>
      <dgm:t>
        <a:bodyPr/>
        <a:lstStyle/>
        <a:p>
          <a:endParaRPr lang="ru-RU"/>
        </a:p>
      </dgm:t>
    </dgm:pt>
    <dgm:pt modelId="{9895754F-98E5-4BBB-8F0A-AA0034E358B5}">
      <dgm:prSet custT="1"/>
      <dgm:spPr/>
      <dgm:t>
        <a:bodyPr>
          <a:prstTxWarp prst="textInflate">
            <a:avLst/>
          </a:prstTxWarp>
        </a:bodyPr>
        <a:lstStyle/>
        <a:p>
          <a:r>
            <a:rPr lang="ru-RU" sz="1400" dirty="0" smtClean="0">
              <a:solidFill>
                <a:schemeClr val="accent6">
                  <a:lumMod val="50000"/>
                </a:schemeClr>
              </a:solidFill>
              <a:latin typeface="Cambria" pitchFamily="18" charset="0"/>
            </a:rPr>
            <a:t>Формирование у детей и молодежи устойчивого интереса к регулярным занятиям физической культурой и спортом, здоровому образу жизни</a:t>
          </a:r>
          <a:endParaRPr lang="ru-RU" sz="1400" dirty="0">
            <a:solidFill>
              <a:schemeClr val="accent6">
                <a:lumMod val="50000"/>
              </a:schemeClr>
            </a:solidFill>
            <a:latin typeface="Cambria" pitchFamily="18" charset="0"/>
          </a:endParaRPr>
        </a:p>
      </dgm:t>
    </dgm:pt>
    <dgm:pt modelId="{1E8854EF-B35C-4245-815B-5BB8CF396500}" type="parTrans" cxnId="{1FBB1C97-FE33-4A44-9DA5-9F6DC0931B77}">
      <dgm:prSet/>
      <dgm:spPr/>
      <dgm:t>
        <a:bodyPr/>
        <a:lstStyle/>
        <a:p>
          <a:endParaRPr lang="ru-RU"/>
        </a:p>
      </dgm:t>
    </dgm:pt>
    <dgm:pt modelId="{32BC05B6-65AD-4E6F-87A5-24CB5C379A5D}" type="sibTrans" cxnId="{1FBB1C97-FE33-4A44-9DA5-9F6DC0931B77}">
      <dgm:prSet/>
      <dgm:spPr/>
      <dgm:t>
        <a:bodyPr/>
        <a:lstStyle/>
        <a:p>
          <a:endParaRPr lang="ru-RU"/>
        </a:p>
      </dgm:t>
    </dgm:pt>
    <dgm:pt modelId="{5F8EC7B7-0CDB-4B93-B09D-4D8C72DE07AE}" type="pres">
      <dgm:prSet presAssocID="{3EC8D03D-CEAD-45A3-B816-4A554106BCD9}" presName="compositeShape" presStyleCnt="0">
        <dgm:presLayoutVars>
          <dgm:dir/>
          <dgm:resizeHandles/>
        </dgm:presLayoutVars>
      </dgm:prSet>
      <dgm:spPr/>
    </dgm:pt>
    <dgm:pt modelId="{D7E4B01B-1C4E-41FB-8553-4BA6110CF164}" type="pres">
      <dgm:prSet presAssocID="{3EC8D03D-CEAD-45A3-B816-4A554106BCD9}" presName="pyramid" presStyleLbl="node1" presStyleIdx="0" presStyleCnt="1" custLinFactNeighborX="-652" custLinFactNeighborY="-5882"/>
      <dgm:spPr/>
    </dgm:pt>
    <dgm:pt modelId="{EF013D18-D1FC-4343-A50D-C78CF5E51810}" type="pres">
      <dgm:prSet presAssocID="{3EC8D03D-CEAD-45A3-B816-4A554106BCD9}" presName="theList" presStyleCnt="0"/>
      <dgm:spPr/>
    </dgm:pt>
    <dgm:pt modelId="{D137DE6B-A462-4E28-89EC-5E2D56E1AF16}" type="pres">
      <dgm:prSet presAssocID="{AC9FFA56-FE00-4E95-AF9F-501275EDC7B4}" presName="aNode" presStyleLbl="fgAcc1" presStyleIdx="0" presStyleCnt="5" custScaleX="182096" custLinFactNeighborX="-307" custLinFactNeighborY="-627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F4BC6F-7FE9-4AC9-8FD6-80B5F3185C91}" type="pres">
      <dgm:prSet presAssocID="{AC9FFA56-FE00-4E95-AF9F-501275EDC7B4}" presName="aSpace" presStyleCnt="0"/>
      <dgm:spPr/>
    </dgm:pt>
    <dgm:pt modelId="{18C9310E-E98F-4E68-8E5C-BF253931CD7F}" type="pres">
      <dgm:prSet presAssocID="{E73890A2-C573-43AE-940F-41CAA80173C3}" presName="aNode" presStyleLbl="fgAcc1" presStyleIdx="1" presStyleCnt="5" custScaleX="196393" custScaleY="1346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6AD030-7A0A-4F90-B056-B6DBE8889F70}" type="pres">
      <dgm:prSet presAssocID="{E73890A2-C573-43AE-940F-41CAA80173C3}" presName="aSpace" presStyleCnt="0"/>
      <dgm:spPr/>
    </dgm:pt>
    <dgm:pt modelId="{B266501B-5EFB-40B9-A60A-9E206351B530}" type="pres">
      <dgm:prSet presAssocID="{D8917D9C-1B8A-4FBF-A113-157A015C4C32}" presName="aNode" presStyleLbl="fgAcc1" presStyleIdx="2" presStyleCnt="5" custScaleX="2073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25BC7A-452E-46E4-B8F8-1C8324BC74A7}" type="pres">
      <dgm:prSet presAssocID="{D8917D9C-1B8A-4FBF-A113-157A015C4C32}" presName="aSpace" presStyleCnt="0"/>
      <dgm:spPr/>
    </dgm:pt>
    <dgm:pt modelId="{4D3C879E-B157-4834-AE46-0A3B108ADE4E}" type="pres">
      <dgm:prSet presAssocID="{9895754F-98E5-4BBB-8F0A-AA0034E358B5}" presName="aNode" presStyleLbl="fgAcc1" presStyleIdx="3" presStyleCnt="5" custScaleX="227558" custScaleY="1221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2BB5ED-D9FD-4C0B-A975-D030E28DEAC4}" type="pres">
      <dgm:prSet presAssocID="{9895754F-98E5-4BBB-8F0A-AA0034E358B5}" presName="aSpace" presStyleCnt="0"/>
      <dgm:spPr/>
    </dgm:pt>
    <dgm:pt modelId="{1C896454-7B8B-4413-AF5F-FAFAA96A178C}" type="pres">
      <dgm:prSet presAssocID="{0E2B8896-9797-409A-B05E-C8EBBDAB88D0}" presName="aNode" presStyleLbl="fgAcc1" presStyleIdx="4" presStyleCnt="5" custScaleX="2468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1F4D82-1962-43E1-9A41-0912DBA2D23C}" type="pres">
      <dgm:prSet presAssocID="{0E2B8896-9797-409A-B05E-C8EBBDAB88D0}" presName="aSpace" presStyleCnt="0"/>
      <dgm:spPr/>
    </dgm:pt>
  </dgm:ptLst>
  <dgm:cxnLst>
    <dgm:cxn modelId="{92A6B9EE-F68F-4FBD-8F6F-4045AA403EA7}" type="presOf" srcId="{E73890A2-C573-43AE-940F-41CAA80173C3}" destId="{18C9310E-E98F-4E68-8E5C-BF253931CD7F}" srcOrd="0" destOrd="0" presId="urn:microsoft.com/office/officeart/2005/8/layout/pyramid2"/>
    <dgm:cxn modelId="{91A5F5D0-2A40-496E-A313-71ACB8FEEA2C}" srcId="{3EC8D03D-CEAD-45A3-B816-4A554106BCD9}" destId="{E73890A2-C573-43AE-940F-41CAA80173C3}" srcOrd="1" destOrd="0" parTransId="{52C2C213-F9AF-4DBD-A1F4-85432E1B1835}" sibTransId="{BA6682B9-F153-4BE8-98AA-F04199892529}"/>
    <dgm:cxn modelId="{6D8B783A-4BD4-4F95-BE38-152E5B979AC6}" srcId="{3EC8D03D-CEAD-45A3-B816-4A554106BCD9}" destId="{0E2B8896-9797-409A-B05E-C8EBBDAB88D0}" srcOrd="4" destOrd="0" parTransId="{A772B6DF-62F3-4FB2-821B-DE73377987AF}" sibTransId="{B4A4704D-8177-4D62-9D4B-F25986F93AEA}"/>
    <dgm:cxn modelId="{153D87A4-D403-41E8-A095-874ACA0C77B2}" srcId="{3EC8D03D-CEAD-45A3-B816-4A554106BCD9}" destId="{D8917D9C-1B8A-4FBF-A113-157A015C4C32}" srcOrd="2" destOrd="0" parTransId="{59091B57-1CAD-4E68-8B6A-D44DD6031B0E}" sibTransId="{AA659367-FDB3-4797-B0B4-6DA389CC2396}"/>
    <dgm:cxn modelId="{8D5BD35E-7CDD-42BE-B08F-AE814DE1E3A7}" type="presOf" srcId="{3EC8D03D-CEAD-45A3-B816-4A554106BCD9}" destId="{5F8EC7B7-0CDB-4B93-B09D-4D8C72DE07AE}" srcOrd="0" destOrd="0" presId="urn:microsoft.com/office/officeart/2005/8/layout/pyramid2"/>
    <dgm:cxn modelId="{EEB1858A-F9AF-489B-B5EA-E8803229F558}" type="presOf" srcId="{D8917D9C-1B8A-4FBF-A113-157A015C4C32}" destId="{B266501B-5EFB-40B9-A60A-9E206351B530}" srcOrd="0" destOrd="0" presId="urn:microsoft.com/office/officeart/2005/8/layout/pyramid2"/>
    <dgm:cxn modelId="{64C339F5-2998-4EA2-887F-CE9C0F17FB69}" type="presOf" srcId="{0E2B8896-9797-409A-B05E-C8EBBDAB88D0}" destId="{1C896454-7B8B-4413-AF5F-FAFAA96A178C}" srcOrd="0" destOrd="0" presId="urn:microsoft.com/office/officeart/2005/8/layout/pyramid2"/>
    <dgm:cxn modelId="{03C23257-FCFB-4A5D-B289-476C1D4141F6}" type="presOf" srcId="{9895754F-98E5-4BBB-8F0A-AA0034E358B5}" destId="{4D3C879E-B157-4834-AE46-0A3B108ADE4E}" srcOrd="0" destOrd="0" presId="urn:microsoft.com/office/officeart/2005/8/layout/pyramid2"/>
    <dgm:cxn modelId="{D45805DB-B6B8-4762-9CAA-8DCACC39A807}" srcId="{3EC8D03D-CEAD-45A3-B816-4A554106BCD9}" destId="{AC9FFA56-FE00-4E95-AF9F-501275EDC7B4}" srcOrd="0" destOrd="0" parTransId="{35583A37-E2A6-47CC-884F-A776344E605B}" sibTransId="{31DC3ABC-5E8B-44B0-BF47-EB4B41C64E5B}"/>
    <dgm:cxn modelId="{1FBB1C97-FE33-4A44-9DA5-9F6DC0931B77}" srcId="{3EC8D03D-CEAD-45A3-B816-4A554106BCD9}" destId="{9895754F-98E5-4BBB-8F0A-AA0034E358B5}" srcOrd="3" destOrd="0" parTransId="{1E8854EF-B35C-4245-815B-5BB8CF396500}" sibTransId="{32BC05B6-65AD-4E6F-87A5-24CB5C379A5D}"/>
    <dgm:cxn modelId="{54340FC5-43D7-417C-8552-90A22EA09283}" type="presOf" srcId="{AC9FFA56-FE00-4E95-AF9F-501275EDC7B4}" destId="{D137DE6B-A462-4E28-89EC-5E2D56E1AF16}" srcOrd="0" destOrd="0" presId="urn:microsoft.com/office/officeart/2005/8/layout/pyramid2"/>
    <dgm:cxn modelId="{E1A4A8AD-6C4C-4313-A31E-73AA8A5DDE78}" type="presParOf" srcId="{5F8EC7B7-0CDB-4B93-B09D-4D8C72DE07AE}" destId="{D7E4B01B-1C4E-41FB-8553-4BA6110CF164}" srcOrd="0" destOrd="0" presId="urn:microsoft.com/office/officeart/2005/8/layout/pyramid2"/>
    <dgm:cxn modelId="{F7EE89C0-3859-4A6E-AABE-4DC477390B10}" type="presParOf" srcId="{5F8EC7B7-0CDB-4B93-B09D-4D8C72DE07AE}" destId="{EF013D18-D1FC-4343-A50D-C78CF5E51810}" srcOrd="1" destOrd="0" presId="urn:microsoft.com/office/officeart/2005/8/layout/pyramid2"/>
    <dgm:cxn modelId="{1AED5617-C632-4161-A230-4762C04EBD4E}" type="presParOf" srcId="{EF013D18-D1FC-4343-A50D-C78CF5E51810}" destId="{D137DE6B-A462-4E28-89EC-5E2D56E1AF16}" srcOrd="0" destOrd="0" presId="urn:microsoft.com/office/officeart/2005/8/layout/pyramid2"/>
    <dgm:cxn modelId="{26725E50-9164-4B75-BF29-48A46D4F28D4}" type="presParOf" srcId="{EF013D18-D1FC-4343-A50D-C78CF5E51810}" destId="{FEF4BC6F-7FE9-4AC9-8FD6-80B5F3185C91}" srcOrd="1" destOrd="0" presId="urn:microsoft.com/office/officeart/2005/8/layout/pyramid2"/>
    <dgm:cxn modelId="{5A90AA6D-4CFD-471E-99E2-EAE0AB189ADC}" type="presParOf" srcId="{EF013D18-D1FC-4343-A50D-C78CF5E51810}" destId="{18C9310E-E98F-4E68-8E5C-BF253931CD7F}" srcOrd="2" destOrd="0" presId="urn:microsoft.com/office/officeart/2005/8/layout/pyramid2"/>
    <dgm:cxn modelId="{CEB5E038-5091-4880-9C1E-A1C33A0C25B4}" type="presParOf" srcId="{EF013D18-D1FC-4343-A50D-C78CF5E51810}" destId="{BE6AD030-7A0A-4F90-B056-B6DBE8889F70}" srcOrd="3" destOrd="0" presId="urn:microsoft.com/office/officeart/2005/8/layout/pyramid2"/>
    <dgm:cxn modelId="{EB6D694D-8ECF-4E96-A770-701219906DF7}" type="presParOf" srcId="{EF013D18-D1FC-4343-A50D-C78CF5E51810}" destId="{B266501B-5EFB-40B9-A60A-9E206351B530}" srcOrd="4" destOrd="0" presId="urn:microsoft.com/office/officeart/2005/8/layout/pyramid2"/>
    <dgm:cxn modelId="{0C481AB3-5A34-467A-98C3-A66ADA666633}" type="presParOf" srcId="{EF013D18-D1FC-4343-A50D-C78CF5E51810}" destId="{6B25BC7A-452E-46E4-B8F8-1C8324BC74A7}" srcOrd="5" destOrd="0" presId="urn:microsoft.com/office/officeart/2005/8/layout/pyramid2"/>
    <dgm:cxn modelId="{29BB41B3-1A67-4CB2-9E3C-B9F1F21A7852}" type="presParOf" srcId="{EF013D18-D1FC-4343-A50D-C78CF5E51810}" destId="{4D3C879E-B157-4834-AE46-0A3B108ADE4E}" srcOrd="6" destOrd="0" presId="urn:microsoft.com/office/officeart/2005/8/layout/pyramid2"/>
    <dgm:cxn modelId="{E95E35A4-A915-4D24-8399-B7E3DBF123E9}" type="presParOf" srcId="{EF013D18-D1FC-4343-A50D-C78CF5E51810}" destId="{8B2BB5ED-D9FD-4C0B-A975-D030E28DEAC4}" srcOrd="7" destOrd="0" presId="urn:microsoft.com/office/officeart/2005/8/layout/pyramid2"/>
    <dgm:cxn modelId="{668CA329-FF7A-457E-815D-8A9BB2235046}" type="presParOf" srcId="{EF013D18-D1FC-4343-A50D-C78CF5E51810}" destId="{1C896454-7B8B-4413-AF5F-FAFAA96A178C}" srcOrd="8" destOrd="0" presId="urn:microsoft.com/office/officeart/2005/8/layout/pyramid2"/>
    <dgm:cxn modelId="{4E204CD3-924B-405E-BD53-A815E246C311}" type="presParOf" srcId="{EF013D18-D1FC-4343-A50D-C78CF5E51810}" destId="{5B1F4D82-1962-43E1-9A41-0912DBA2D23C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EBF6A43C-3F48-4D93-B935-C2D419DA1124}" type="doc">
      <dgm:prSet loTypeId="urn:microsoft.com/office/officeart/2005/8/layout/vList2" loCatId="list" qsTypeId="urn:microsoft.com/office/officeart/2005/8/quickstyle/3d2" qsCatId="3D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8C01B640-66CE-4F9D-89B4-4AA291920A20}">
      <dgm:prSet phldrT="[Текст]" custT="1"/>
      <dgm:spPr/>
      <dgm:t>
        <a:bodyPr>
          <a:prstTxWarp prst="textDeflateTop">
            <a:avLst/>
          </a:prstTxWarp>
        </a:bodyPr>
        <a:lstStyle/>
        <a:p>
          <a:r>
            <a:rPr lang="ru-RU" sz="1800" dirty="0" smtClean="0">
              <a:solidFill>
                <a:srgbClr val="FFFF00"/>
              </a:solidFill>
              <a:latin typeface="Cambria" pitchFamily="18" charset="0"/>
            </a:rPr>
            <a:t>Мероприятия программы:</a:t>
          </a:r>
          <a:endParaRPr lang="ru-RU" sz="1800" dirty="0">
            <a:solidFill>
              <a:srgbClr val="FFFF00"/>
            </a:solidFill>
            <a:latin typeface="Cambria" pitchFamily="18" charset="0"/>
          </a:endParaRPr>
        </a:p>
      </dgm:t>
    </dgm:pt>
    <dgm:pt modelId="{5B9F6CFC-C462-40F7-807D-067109882521}" type="parTrans" cxnId="{FC33A1D4-4C28-4082-9D35-B1D23E114EE8}">
      <dgm:prSet/>
      <dgm:spPr/>
      <dgm:t>
        <a:bodyPr/>
        <a:lstStyle/>
        <a:p>
          <a:endParaRPr lang="ru-RU"/>
        </a:p>
      </dgm:t>
    </dgm:pt>
    <dgm:pt modelId="{6F220CE4-8A6B-4D7F-8288-12BD62399794}" type="sibTrans" cxnId="{FC33A1D4-4C28-4082-9D35-B1D23E114EE8}">
      <dgm:prSet/>
      <dgm:spPr/>
      <dgm:t>
        <a:bodyPr/>
        <a:lstStyle/>
        <a:p>
          <a:endParaRPr lang="ru-RU"/>
        </a:p>
      </dgm:t>
    </dgm:pt>
    <dgm:pt modelId="{3EDE353E-581B-481B-A1C0-E21F628F1BF3}" type="pres">
      <dgm:prSet presAssocID="{EBF6A43C-3F48-4D93-B935-C2D419DA112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A04226-875B-4400-B7D6-C3C45FFA7A6D}" type="pres">
      <dgm:prSet presAssocID="{8C01B640-66CE-4F9D-89B4-4AA291920A20}" presName="parentText" presStyleLbl="node1" presStyleIdx="0" presStyleCnt="1" custLinFactNeighborX="-18900" custLinFactNeighborY="-168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05CEAB-7E89-4D81-8911-65EAF1C7AC7E}" type="presOf" srcId="{8C01B640-66CE-4F9D-89B4-4AA291920A20}" destId="{51A04226-875B-4400-B7D6-C3C45FFA7A6D}" srcOrd="0" destOrd="0" presId="urn:microsoft.com/office/officeart/2005/8/layout/vList2"/>
    <dgm:cxn modelId="{84631E90-5505-44BA-9B20-79743D0F3FEE}" type="presOf" srcId="{EBF6A43C-3F48-4D93-B935-C2D419DA1124}" destId="{3EDE353E-581B-481B-A1C0-E21F628F1BF3}" srcOrd="0" destOrd="0" presId="urn:microsoft.com/office/officeart/2005/8/layout/vList2"/>
    <dgm:cxn modelId="{FC33A1D4-4C28-4082-9D35-B1D23E114EE8}" srcId="{EBF6A43C-3F48-4D93-B935-C2D419DA1124}" destId="{8C01B640-66CE-4F9D-89B4-4AA291920A20}" srcOrd="0" destOrd="0" parTransId="{5B9F6CFC-C462-40F7-807D-067109882521}" sibTransId="{6F220CE4-8A6B-4D7F-8288-12BD62399794}"/>
    <dgm:cxn modelId="{41F6870A-B1E0-45EC-9210-AD310FCF555B}" type="presParOf" srcId="{3EDE353E-581B-481B-A1C0-E21F628F1BF3}" destId="{51A04226-875B-4400-B7D6-C3C45FFA7A6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2ABA8D1B-E182-4112-92C9-06B2FFB251BF}" type="doc">
      <dgm:prSet loTypeId="urn:microsoft.com/office/officeart/2008/layout/PictureStrips" loCatId="list" qsTypeId="urn:microsoft.com/office/officeart/2005/8/quickstyle/3d3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3C1AF6BB-0FAC-42A8-ADD0-0D93796F589F}">
      <dgm:prSet phldrT="[Текст]" custT="1"/>
      <dgm:spPr/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16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mbria" pitchFamily="18" charset="0"/>
            </a:rPr>
            <a:t>Организация и проведение мероприятий для детей и молодежи</a:t>
          </a:r>
          <a:endParaRPr lang="ru-RU" sz="1600" b="1" cap="all" spc="0" dirty="0">
            <a:ln w="0"/>
            <a:gradFill flip="none">
              <a:gsLst>
                <a:gs pos="0">
                  <a:schemeClr val="accent1">
                    <a:tint val="75000"/>
                    <a:shade val="75000"/>
                    <a:satMod val="170000"/>
                  </a:schemeClr>
                </a:gs>
                <a:gs pos="49000">
                  <a:schemeClr val="accent1">
                    <a:tint val="88000"/>
                    <a:shade val="65000"/>
                    <a:satMod val="172000"/>
                  </a:schemeClr>
                </a:gs>
                <a:gs pos="50000">
                  <a:schemeClr val="accent1">
                    <a:shade val="65000"/>
                    <a:satMod val="130000"/>
                  </a:schemeClr>
                </a:gs>
                <a:gs pos="92000">
                  <a:schemeClr val="accent1">
                    <a:shade val="50000"/>
                    <a:satMod val="120000"/>
                  </a:schemeClr>
                </a:gs>
                <a:gs pos="100000">
                  <a:schemeClr val="accent1">
                    <a:shade val="48000"/>
                    <a:satMod val="120000"/>
                  </a:schemeClr>
                </a:gs>
              </a:gsLst>
              <a:lin ang="5400000"/>
            </a:gradFill>
            <a:effectLst>
              <a:reflection blurRad="12700" stA="50000" endPos="50000" dist="5000" dir="5400000" sy="-100000" rotWithShape="0"/>
            </a:effectLst>
            <a:latin typeface="Cambria" pitchFamily="18" charset="0"/>
          </a:endParaRPr>
        </a:p>
      </dgm:t>
    </dgm:pt>
    <dgm:pt modelId="{EDA2DC1F-71FD-4E19-9665-40B1B6590799}" type="parTrans" cxnId="{D1945B95-2193-4288-ACBE-3515ECF44623}">
      <dgm:prSet/>
      <dgm:spPr/>
      <dgm:t>
        <a:bodyPr/>
        <a:lstStyle/>
        <a:p>
          <a:endParaRPr lang="ru-RU"/>
        </a:p>
      </dgm:t>
    </dgm:pt>
    <dgm:pt modelId="{9C2DB90D-FD62-4BBB-8CCB-FAA823752D72}" type="sibTrans" cxnId="{D1945B95-2193-4288-ACBE-3515ECF44623}">
      <dgm:prSet/>
      <dgm:spPr/>
      <dgm:t>
        <a:bodyPr/>
        <a:lstStyle/>
        <a:p>
          <a:endParaRPr lang="ru-RU"/>
        </a:p>
      </dgm:t>
    </dgm:pt>
    <dgm:pt modelId="{82930940-6C7C-4C59-8F78-D6F5A88D9C11}">
      <dgm:prSet phldrT="[Текст]" custT="1"/>
      <dgm:spPr/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16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mbria" pitchFamily="18" charset="0"/>
            </a:rPr>
            <a:t>Организация и проведение спортивных мероприятий</a:t>
          </a:r>
          <a:endParaRPr lang="ru-RU" sz="1600" b="1" cap="all" spc="0" dirty="0">
            <a:ln w="0"/>
            <a:gradFill flip="none">
              <a:gsLst>
                <a:gs pos="0">
                  <a:schemeClr val="accent1">
                    <a:tint val="75000"/>
                    <a:shade val="75000"/>
                    <a:satMod val="170000"/>
                  </a:schemeClr>
                </a:gs>
                <a:gs pos="49000">
                  <a:schemeClr val="accent1">
                    <a:tint val="88000"/>
                    <a:shade val="65000"/>
                    <a:satMod val="172000"/>
                  </a:schemeClr>
                </a:gs>
                <a:gs pos="50000">
                  <a:schemeClr val="accent1">
                    <a:shade val="65000"/>
                    <a:satMod val="130000"/>
                  </a:schemeClr>
                </a:gs>
                <a:gs pos="92000">
                  <a:schemeClr val="accent1">
                    <a:shade val="50000"/>
                    <a:satMod val="120000"/>
                  </a:schemeClr>
                </a:gs>
                <a:gs pos="100000">
                  <a:schemeClr val="accent1">
                    <a:shade val="48000"/>
                    <a:satMod val="120000"/>
                  </a:schemeClr>
                </a:gs>
              </a:gsLst>
              <a:lin ang="5400000"/>
            </a:gradFill>
            <a:effectLst>
              <a:reflection blurRad="12700" stA="50000" endPos="50000" dist="5000" dir="5400000" sy="-100000" rotWithShape="0"/>
            </a:effectLst>
            <a:latin typeface="Cambria" pitchFamily="18" charset="0"/>
          </a:endParaRPr>
        </a:p>
      </dgm:t>
    </dgm:pt>
    <dgm:pt modelId="{2EDCE730-5238-4CE7-8BB4-25D1E04523F9}" type="parTrans" cxnId="{622F0AC8-79D4-4B30-921A-17E95F5A17C8}">
      <dgm:prSet/>
      <dgm:spPr/>
      <dgm:t>
        <a:bodyPr/>
        <a:lstStyle/>
        <a:p>
          <a:endParaRPr lang="ru-RU"/>
        </a:p>
      </dgm:t>
    </dgm:pt>
    <dgm:pt modelId="{BD6590B1-D27A-4F6F-8882-17217C6D067F}" type="sibTrans" cxnId="{622F0AC8-79D4-4B30-921A-17E95F5A17C8}">
      <dgm:prSet/>
      <dgm:spPr/>
      <dgm:t>
        <a:bodyPr/>
        <a:lstStyle/>
        <a:p>
          <a:endParaRPr lang="ru-RU"/>
        </a:p>
      </dgm:t>
    </dgm:pt>
    <dgm:pt modelId="{C47FFB05-2EC3-4AEF-B073-263626CBDFD9}" type="pres">
      <dgm:prSet presAssocID="{2ABA8D1B-E182-4112-92C9-06B2FFB251B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D456EA-1D68-4338-B7E3-03EB14BDCEA1}" type="pres">
      <dgm:prSet presAssocID="{3C1AF6BB-0FAC-42A8-ADD0-0D93796F589F}" presName="composite" presStyleCnt="0"/>
      <dgm:spPr/>
    </dgm:pt>
    <dgm:pt modelId="{F2E9A91D-F18B-4E8E-AE33-A075BAB4A057}" type="pres">
      <dgm:prSet presAssocID="{3C1AF6BB-0FAC-42A8-ADD0-0D93796F589F}" presName="rect1" presStyleLbl="trAlignAcc1" presStyleIdx="0" presStyleCnt="2" custScaleY="625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073560-4D43-4DD9-8A0A-956F7C64C17B}" type="pres">
      <dgm:prSet presAssocID="{3C1AF6BB-0FAC-42A8-ADD0-0D93796F589F}" presName="rect2" presStyleLbl="fgImgPlace1" presStyleIdx="0" presStyleCnt="2" custScaleY="7896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3809E8B9-F10D-454E-971B-E424C5A8889E}" type="pres">
      <dgm:prSet presAssocID="{9C2DB90D-FD62-4BBB-8CCB-FAA823752D72}" presName="sibTrans" presStyleCnt="0"/>
      <dgm:spPr/>
    </dgm:pt>
    <dgm:pt modelId="{1016DEEE-A29A-4373-AC4E-7B44D465ECA0}" type="pres">
      <dgm:prSet presAssocID="{82930940-6C7C-4C59-8F78-D6F5A88D9C11}" presName="composite" presStyleCnt="0"/>
      <dgm:spPr/>
    </dgm:pt>
    <dgm:pt modelId="{54B1B0C5-CBE8-4498-A77A-A5576D1B3372}" type="pres">
      <dgm:prSet presAssocID="{82930940-6C7C-4C59-8F78-D6F5A88D9C11}" presName="rect1" presStyleLbl="trAlignAcc1" presStyleIdx="1" presStyleCnt="2" custScaleY="580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3B23B-0846-4CF7-A073-03718CB8F063}" type="pres">
      <dgm:prSet presAssocID="{82930940-6C7C-4C59-8F78-D6F5A88D9C11}" presName="rect2" presStyleLbl="fgImgPlace1" presStyleIdx="1" presStyleCnt="2" custScaleY="8096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</dgm:ptLst>
  <dgm:cxnLst>
    <dgm:cxn modelId="{D1945B95-2193-4288-ACBE-3515ECF44623}" srcId="{2ABA8D1B-E182-4112-92C9-06B2FFB251BF}" destId="{3C1AF6BB-0FAC-42A8-ADD0-0D93796F589F}" srcOrd="0" destOrd="0" parTransId="{EDA2DC1F-71FD-4E19-9665-40B1B6590799}" sibTransId="{9C2DB90D-FD62-4BBB-8CCB-FAA823752D72}"/>
    <dgm:cxn modelId="{724D27AE-3446-4381-9C38-835347AB448A}" type="presOf" srcId="{2ABA8D1B-E182-4112-92C9-06B2FFB251BF}" destId="{C47FFB05-2EC3-4AEF-B073-263626CBDFD9}" srcOrd="0" destOrd="0" presId="urn:microsoft.com/office/officeart/2008/layout/PictureStrips"/>
    <dgm:cxn modelId="{622F0AC8-79D4-4B30-921A-17E95F5A17C8}" srcId="{2ABA8D1B-E182-4112-92C9-06B2FFB251BF}" destId="{82930940-6C7C-4C59-8F78-D6F5A88D9C11}" srcOrd="1" destOrd="0" parTransId="{2EDCE730-5238-4CE7-8BB4-25D1E04523F9}" sibTransId="{BD6590B1-D27A-4F6F-8882-17217C6D067F}"/>
    <dgm:cxn modelId="{B23D4F1E-E6CB-4200-87E4-9B48019AE365}" type="presOf" srcId="{3C1AF6BB-0FAC-42A8-ADD0-0D93796F589F}" destId="{F2E9A91D-F18B-4E8E-AE33-A075BAB4A057}" srcOrd="0" destOrd="0" presId="urn:microsoft.com/office/officeart/2008/layout/PictureStrips"/>
    <dgm:cxn modelId="{B4E3FEA8-6C23-402B-9C1D-846D174B6395}" type="presOf" srcId="{82930940-6C7C-4C59-8F78-D6F5A88D9C11}" destId="{54B1B0C5-CBE8-4498-A77A-A5576D1B3372}" srcOrd="0" destOrd="0" presId="urn:microsoft.com/office/officeart/2008/layout/PictureStrips"/>
    <dgm:cxn modelId="{2F41B086-0C61-4D61-9A37-EF16B184D906}" type="presParOf" srcId="{C47FFB05-2EC3-4AEF-B073-263626CBDFD9}" destId="{83D456EA-1D68-4338-B7E3-03EB14BDCEA1}" srcOrd="0" destOrd="0" presId="urn:microsoft.com/office/officeart/2008/layout/PictureStrips"/>
    <dgm:cxn modelId="{79C1A4DE-7716-4728-AEDE-AEADEB238CA0}" type="presParOf" srcId="{83D456EA-1D68-4338-B7E3-03EB14BDCEA1}" destId="{F2E9A91D-F18B-4E8E-AE33-A075BAB4A057}" srcOrd="0" destOrd="0" presId="urn:microsoft.com/office/officeart/2008/layout/PictureStrips"/>
    <dgm:cxn modelId="{68EC1EA3-93FE-4A14-ABC5-D7B050153AB0}" type="presParOf" srcId="{83D456EA-1D68-4338-B7E3-03EB14BDCEA1}" destId="{D9073560-4D43-4DD9-8A0A-956F7C64C17B}" srcOrd="1" destOrd="0" presId="urn:microsoft.com/office/officeart/2008/layout/PictureStrips"/>
    <dgm:cxn modelId="{44EDDD34-2AA1-44C7-8DE2-35C43DD4059A}" type="presParOf" srcId="{C47FFB05-2EC3-4AEF-B073-263626CBDFD9}" destId="{3809E8B9-F10D-454E-971B-E424C5A8889E}" srcOrd="1" destOrd="0" presId="urn:microsoft.com/office/officeart/2008/layout/PictureStrips"/>
    <dgm:cxn modelId="{9C41EC72-B29B-450F-AC06-257FFCF081C8}" type="presParOf" srcId="{C47FFB05-2EC3-4AEF-B073-263626CBDFD9}" destId="{1016DEEE-A29A-4373-AC4E-7B44D465ECA0}" srcOrd="2" destOrd="0" presId="urn:microsoft.com/office/officeart/2008/layout/PictureStrips"/>
    <dgm:cxn modelId="{A2770B27-0CB4-4D3F-ADE1-516DB2831E92}" type="presParOf" srcId="{1016DEEE-A29A-4373-AC4E-7B44D465ECA0}" destId="{54B1B0C5-CBE8-4498-A77A-A5576D1B3372}" srcOrd="0" destOrd="0" presId="urn:microsoft.com/office/officeart/2008/layout/PictureStrips"/>
    <dgm:cxn modelId="{512D7AB1-347E-4024-9A54-2CC4D5893AB5}" type="presParOf" srcId="{1016DEEE-A29A-4373-AC4E-7B44D465ECA0}" destId="{8883B23B-0846-4CF7-A073-03718CB8F06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AB4082ED-EBBD-423E-8D98-A6F68B49E109}" type="doc">
      <dgm:prSet loTypeId="urn:microsoft.com/office/officeart/2005/8/layout/vList4" loCatId="list" qsTypeId="urn:microsoft.com/office/officeart/2005/8/quickstyle/3d3" qsCatId="3D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237BD4FC-0BE9-4FF2-BB1B-FDE337FE60A7}">
      <dgm:prSet phldrT="[Текст]" custT="1"/>
      <dgm:spPr/>
      <dgm:t>
        <a:bodyPr>
          <a:prstTxWarp prst="textPlain">
            <a:avLst/>
          </a:prstTxWarp>
        </a:bodyPr>
        <a:lstStyle/>
        <a:p>
          <a:r>
            <a:rPr lang="ru-RU" sz="2000" dirty="0" smtClean="0">
              <a:latin typeface="Cambria" pitchFamily="18" charset="0"/>
            </a:rPr>
            <a:t>«Социальная поддержка населения Бодайбинского муниципального образования»</a:t>
          </a:r>
          <a:endParaRPr lang="ru-RU" sz="2000" dirty="0">
            <a:latin typeface="Cambria" pitchFamily="18" charset="0"/>
          </a:endParaRPr>
        </a:p>
      </dgm:t>
    </dgm:pt>
    <dgm:pt modelId="{6CF35A93-47BA-42F0-997A-A274CD2506A6}" type="parTrans" cxnId="{D5CC0DD9-0211-40AF-B3E8-2A412F3D4B94}">
      <dgm:prSet/>
      <dgm:spPr/>
      <dgm:t>
        <a:bodyPr/>
        <a:lstStyle/>
        <a:p>
          <a:endParaRPr lang="ru-RU"/>
        </a:p>
      </dgm:t>
    </dgm:pt>
    <dgm:pt modelId="{884E846E-35DF-4385-B977-B5DFA5A7DB7A}" type="sibTrans" cxnId="{D5CC0DD9-0211-40AF-B3E8-2A412F3D4B94}">
      <dgm:prSet/>
      <dgm:spPr/>
      <dgm:t>
        <a:bodyPr/>
        <a:lstStyle/>
        <a:p>
          <a:endParaRPr lang="ru-RU"/>
        </a:p>
      </dgm:t>
    </dgm:pt>
    <dgm:pt modelId="{DC682B60-210E-4FEE-8907-7FC27C03E96E}" type="pres">
      <dgm:prSet presAssocID="{AB4082ED-EBBD-423E-8D98-A6F68B49E10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0F45F8-46D8-4BBC-8AB6-2474E82A19DB}" type="pres">
      <dgm:prSet presAssocID="{237BD4FC-0BE9-4FF2-BB1B-FDE337FE60A7}" presName="comp" presStyleCnt="0"/>
      <dgm:spPr/>
      <dgm:t>
        <a:bodyPr/>
        <a:lstStyle/>
        <a:p>
          <a:endParaRPr lang="ru-RU"/>
        </a:p>
      </dgm:t>
    </dgm:pt>
    <dgm:pt modelId="{46EB9053-CBB1-423D-9D36-AC0950CE973A}" type="pres">
      <dgm:prSet presAssocID="{237BD4FC-0BE9-4FF2-BB1B-FDE337FE60A7}" presName="box" presStyleLbl="node1" presStyleIdx="0" presStyleCnt="1" custScaleY="62610" custLinFactNeighborY="1104"/>
      <dgm:spPr/>
      <dgm:t>
        <a:bodyPr/>
        <a:lstStyle/>
        <a:p>
          <a:endParaRPr lang="ru-RU"/>
        </a:p>
      </dgm:t>
    </dgm:pt>
    <dgm:pt modelId="{40AB7C18-0157-4693-8B18-14FCCF331836}" type="pres">
      <dgm:prSet presAssocID="{237BD4FC-0BE9-4FF2-BB1B-FDE337FE60A7}" presName="img" presStyleLbl="fgImgPlace1" presStyleIdx="0" presStyleCnt="1" custLinFactNeighborX="-3622" custLinFactNeighborY="201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ru-RU"/>
        </a:p>
      </dgm:t>
    </dgm:pt>
    <dgm:pt modelId="{97B3601C-9495-425D-A997-E187DCF8BF32}" type="pres">
      <dgm:prSet presAssocID="{237BD4FC-0BE9-4FF2-BB1B-FDE337FE60A7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CC0DD9-0211-40AF-B3E8-2A412F3D4B94}" srcId="{AB4082ED-EBBD-423E-8D98-A6F68B49E109}" destId="{237BD4FC-0BE9-4FF2-BB1B-FDE337FE60A7}" srcOrd="0" destOrd="0" parTransId="{6CF35A93-47BA-42F0-997A-A274CD2506A6}" sibTransId="{884E846E-35DF-4385-B977-B5DFA5A7DB7A}"/>
    <dgm:cxn modelId="{A28907A3-20F2-460C-A7FC-890EB1714EED}" type="presOf" srcId="{237BD4FC-0BE9-4FF2-BB1B-FDE337FE60A7}" destId="{46EB9053-CBB1-423D-9D36-AC0950CE973A}" srcOrd="0" destOrd="0" presId="urn:microsoft.com/office/officeart/2005/8/layout/vList4"/>
    <dgm:cxn modelId="{072C9253-AF10-43FA-AC3B-419BC0926148}" type="presOf" srcId="{237BD4FC-0BE9-4FF2-BB1B-FDE337FE60A7}" destId="{97B3601C-9495-425D-A997-E187DCF8BF32}" srcOrd="1" destOrd="0" presId="urn:microsoft.com/office/officeart/2005/8/layout/vList4"/>
    <dgm:cxn modelId="{190FD7CC-EA02-4B97-A516-271C8875950E}" type="presOf" srcId="{AB4082ED-EBBD-423E-8D98-A6F68B49E109}" destId="{DC682B60-210E-4FEE-8907-7FC27C03E96E}" srcOrd="0" destOrd="0" presId="urn:microsoft.com/office/officeart/2005/8/layout/vList4"/>
    <dgm:cxn modelId="{E3EB12E2-AB97-4352-97EC-D03E02ED12E0}" type="presParOf" srcId="{DC682B60-210E-4FEE-8907-7FC27C03E96E}" destId="{590F45F8-46D8-4BBC-8AB6-2474E82A19DB}" srcOrd="0" destOrd="0" presId="urn:microsoft.com/office/officeart/2005/8/layout/vList4"/>
    <dgm:cxn modelId="{99D1895D-3B53-4109-AFFB-2D53A1404057}" type="presParOf" srcId="{590F45F8-46D8-4BBC-8AB6-2474E82A19DB}" destId="{46EB9053-CBB1-423D-9D36-AC0950CE973A}" srcOrd="0" destOrd="0" presId="urn:microsoft.com/office/officeart/2005/8/layout/vList4"/>
    <dgm:cxn modelId="{BDD49C0E-E727-4DBD-B9C8-93520ABA6BA3}" type="presParOf" srcId="{590F45F8-46D8-4BBC-8AB6-2474E82A19DB}" destId="{40AB7C18-0157-4693-8B18-14FCCF331836}" srcOrd="1" destOrd="0" presId="urn:microsoft.com/office/officeart/2005/8/layout/vList4"/>
    <dgm:cxn modelId="{32E97B63-6FE1-4EF3-AE7B-63E8FF3D7E6D}" type="presParOf" srcId="{590F45F8-46D8-4BBC-8AB6-2474E82A19DB}" destId="{97B3601C-9495-425D-A997-E187DCF8BF3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71289DF7-E3F2-4152-B821-247808BC6641}" type="doc">
      <dgm:prSet loTypeId="urn:microsoft.com/office/officeart/2005/8/layout/vList3" loCatId="list" qsTypeId="urn:microsoft.com/office/officeart/2005/8/quickstyle/3d1" qsCatId="3D" csTypeId="urn:microsoft.com/office/officeart/2005/8/colors/colorful3" csCatId="colorful" phldr="1"/>
      <dgm:spPr/>
    </dgm:pt>
    <dgm:pt modelId="{D503C538-3DBB-4157-BF40-A5607D1A2821}">
      <dgm:prSet phldrT="[Текст]" custT="1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ru-RU" sz="16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rPr>
            <a:t>Оказание социальной поддержки и адресной социальной помощи отдельным категориям граждан и семей, проживающих на территории города</a:t>
          </a:r>
          <a:endParaRPr lang="ru-RU" sz="1600" b="1" cap="none" spc="0" dirty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Cambria" pitchFamily="18" charset="0"/>
          </a:endParaRPr>
        </a:p>
      </dgm:t>
    </dgm:pt>
    <dgm:pt modelId="{7FA6FCCB-90BC-4799-B6BF-3D4B998FDB57}" type="parTrans" cxnId="{8EF21D0C-895B-4767-828C-F7D20078017D}">
      <dgm:prSet/>
      <dgm:spPr/>
      <dgm:t>
        <a:bodyPr/>
        <a:lstStyle/>
        <a:p>
          <a:endParaRPr lang="ru-RU"/>
        </a:p>
      </dgm:t>
    </dgm:pt>
    <dgm:pt modelId="{1874E8E0-1477-467F-B055-75C409C6820F}" type="sibTrans" cxnId="{8EF21D0C-895B-4767-828C-F7D20078017D}">
      <dgm:prSet/>
      <dgm:spPr/>
      <dgm:t>
        <a:bodyPr/>
        <a:lstStyle/>
        <a:p>
          <a:endParaRPr lang="ru-RU"/>
        </a:p>
      </dgm:t>
    </dgm:pt>
    <dgm:pt modelId="{AF14F752-27D9-4DB6-82D8-6DEDD9B61E1B}" type="pres">
      <dgm:prSet presAssocID="{71289DF7-E3F2-4152-B821-247808BC6641}" presName="linearFlow" presStyleCnt="0">
        <dgm:presLayoutVars>
          <dgm:dir/>
          <dgm:resizeHandles val="exact"/>
        </dgm:presLayoutVars>
      </dgm:prSet>
      <dgm:spPr/>
    </dgm:pt>
    <dgm:pt modelId="{1F1D09AB-41B7-4395-9457-0988647386AE}" type="pres">
      <dgm:prSet presAssocID="{D503C538-3DBB-4157-BF40-A5607D1A2821}" presName="composite" presStyleCnt="0"/>
      <dgm:spPr/>
    </dgm:pt>
    <dgm:pt modelId="{EFD51BC4-F902-453C-8ED1-DE27EA71C64B}" type="pres">
      <dgm:prSet presAssocID="{D503C538-3DBB-4157-BF40-A5607D1A2821}" presName="imgShp" presStyleLbl="fgImgPlace1" presStyleIdx="0" presStyleCnt="1" custLinFactNeighborX="-6156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6B6913D5-09A5-419B-8157-4C84705BBA26}" type="pres">
      <dgm:prSet presAssocID="{D503C538-3DBB-4157-BF40-A5607D1A2821}" presName="txShp" presStyleLbl="node1" presStyleIdx="0" presStyleCnt="1" custLinFactNeighborX="-168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E3D050-A20A-4C4A-B225-B8223DA29631}" type="presOf" srcId="{71289DF7-E3F2-4152-B821-247808BC6641}" destId="{AF14F752-27D9-4DB6-82D8-6DEDD9B61E1B}" srcOrd="0" destOrd="0" presId="urn:microsoft.com/office/officeart/2005/8/layout/vList3"/>
    <dgm:cxn modelId="{61CD05FE-A869-46DE-B3A6-3579BC20D7F7}" type="presOf" srcId="{D503C538-3DBB-4157-BF40-A5607D1A2821}" destId="{6B6913D5-09A5-419B-8157-4C84705BBA26}" srcOrd="0" destOrd="0" presId="urn:microsoft.com/office/officeart/2005/8/layout/vList3"/>
    <dgm:cxn modelId="{8EF21D0C-895B-4767-828C-F7D20078017D}" srcId="{71289DF7-E3F2-4152-B821-247808BC6641}" destId="{D503C538-3DBB-4157-BF40-A5607D1A2821}" srcOrd="0" destOrd="0" parTransId="{7FA6FCCB-90BC-4799-B6BF-3D4B998FDB57}" sibTransId="{1874E8E0-1477-467F-B055-75C409C6820F}"/>
    <dgm:cxn modelId="{058C494E-BD53-4A56-BF5C-89C853F8CC39}" type="presParOf" srcId="{AF14F752-27D9-4DB6-82D8-6DEDD9B61E1B}" destId="{1F1D09AB-41B7-4395-9457-0988647386AE}" srcOrd="0" destOrd="0" presId="urn:microsoft.com/office/officeart/2005/8/layout/vList3"/>
    <dgm:cxn modelId="{1752396D-B057-41C0-8C48-728595411008}" type="presParOf" srcId="{1F1D09AB-41B7-4395-9457-0988647386AE}" destId="{EFD51BC4-F902-453C-8ED1-DE27EA71C64B}" srcOrd="0" destOrd="0" presId="urn:microsoft.com/office/officeart/2005/8/layout/vList3"/>
    <dgm:cxn modelId="{768CB2B9-A458-4948-8DFC-3BA1F81471C6}" type="presParOf" srcId="{1F1D09AB-41B7-4395-9457-0988647386AE}" destId="{6B6913D5-09A5-419B-8157-4C84705BBA2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6711DB2A-E88D-4FA8-936E-E1A3F473EF09}" type="doc">
      <dgm:prSet loTypeId="urn:microsoft.com/office/officeart/2005/8/layout/vList3" loCatId="list" qsTypeId="urn:microsoft.com/office/officeart/2005/8/quickstyle/3d1" qsCatId="3D" csTypeId="urn:microsoft.com/office/officeart/2005/8/colors/accent2_2" csCatId="accent2" phldr="1"/>
      <dgm:spPr/>
    </dgm:pt>
    <dgm:pt modelId="{9CD280D9-CF5C-4F61-AD7C-32B6E8E0C3C9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</a:rPr>
            <a:t>Предоставление адресной социальной помощи гражданам, оказавшимся в трудной жизненной ситуации</a:t>
          </a:r>
          <a:endParaRPr lang="ru-RU" sz="1200" dirty="0">
            <a:solidFill>
              <a:schemeClr val="tx2">
                <a:lumMod val="50000"/>
              </a:schemeClr>
            </a:solidFill>
            <a:latin typeface="Cambria" pitchFamily="18" charset="0"/>
          </a:endParaRPr>
        </a:p>
      </dgm:t>
    </dgm:pt>
    <dgm:pt modelId="{EEF7D9D1-0528-49F4-9D1A-10A2539BA3BE}" type="parTrans" cxnId="{FC97CDAC-8871-4F69-B9F6-99DA1B7AFC58}">
      <dgm:prSet/>
      <dgm:spPr/>
      <dgm:t>
        <a:bodyPr/>
        <a:lstStyle/>
        <a:p>
          <a:endParaRPr lang="ru-RU"/>
        </a:p>
      </dgm:t>
    </dgm:pt>
    <dgm:pt modelId="{0D44B783-3C8D-4799-8611-9E2184018B1D}" type="sibTrans" cxnId="{FC97CDAC-8871-4F69-B9F6-99DA1B7AFC58}">
      <dgm:prSet/>
      <dgm:spPr/>
      <dgm:t>
        <a:bodyPr/>
        <a:lstStyle/>
        <a:p>
          <a:endParaRPr lang="ru-RU"/>
        </a:p>
      </dgm:t>
    </dgm:pt>
    <dgm:pt modelId="{F8A4D49E-0D3C-4783-B2D4-F8064073E877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</a:rPr>
            <a:t>Возмещение расходов по обеспечению равной доступности транспортных услуг для многодетных, малообеспеченных семей, школьников, студентов, неработающих пенсионеров</a:t>
          </a:r>
          <a:endParaRPr lang="ru-RU" sz="1200" dirty="0">
            <a:solidFill>
              <a:schemeClr val="tx2">
                <a:lumMod val="50000"/>
              </a:schemeClr>
            </a:solidFill>
            <a:latin typeface="Cambria" pitchFamily="18" charset="0"/>
          </a:endParaRPr>
        </a:p>
      </dgm:t>
    </dgm:pt>
    <dgm:pt modelId="{723A2F4F-F245-4929-B5B0-C343EE537B3B}" type="parTrans" cxnId="{5E9BBF91-AE80-424B-9761-D9E5A16EF93D}">
      <dgm:prSet/>
      <dgm:spPr/>
      <dgm:t>
        <a:bodyPr/>
        <a:lstStyle/>
        <a:p>
          <a:endParaRPr lang="ru-RU"/>
        </a:p>
      </dgm:t>
    </dgm:pt>
    <dgm:pt modelId="{FB4CFAD6-FF53-4D38-8AF9-B15C1F79B8E7}" type="sibTrans" cxnId="{5E9BBF91-AE80-424B-9761-D9E5A16EF93D}">
      <dgm:prSet/>
      <dgm:spPr/>
      <dgm:t>
        <a:bodyPr/>
        <a:lstStyle/>
        <a:p>
          <a:endParaRPr lang="ru-RU"/>
        </a:p>
      </dgm:t>
    </dgm:pt>
    <dgm:pt modelId="{0E2041E7-6D3F-4879-805D-50F58449B5F9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</a:rPr>
            <a:t>Социальная поддержка отдельных категорий граждан старшего поколения</a:t>
          </a:r>
          <a:endParaRPr lang="ru-RU" sz="1200" dirty="0">
            <a:solidFill>
              <a:schemeClr val="tx2">
                <a:lumMod val="50000"/>
              </a:schemeClr>
            </a:solidFill>
            <a:latin typeface="Cambria" pitchFamily="18" charset="0"/>
          </a:endParaRPr>
        </a:p>
      </dgm:t>
    </dgm:pt>
    <dgm:pt modelId="{AF65C772-30FA-426C-ABAE-EE9A0CEF5FBB}" type="parTrans" cxnId="{B8DA3A7F-0FCE-4E27-BDA9-D3D4725DC24F}">
      <dgm:prSet/>
      <dgm:spPr/>
      <dgm:t>
        <a:bodyPr/>
        <a:lstStyle/>
        <a:p>
          <a:endParaRPr lang="ru-RU"/>
        </a:p>
      </dgm:t>
    </dgm:pt>
    <dgm:pt modelId="{931FD087-F05A-417C-993A-894F32C14097}" type="sibTrans" cxnId="{B8DA3A7F-0FCE-4E27-BDA9-D3D4725DC24F}">
      <dgm:prSet/>
      <dgm:spPr/>
      <dgm:t>
        <a:bodyPr/>
        <a:lstStyle/>
        <a:p>
          <a:endParaRPr lang="ru-RU"/>
        </a:p>
      </dgm:t>
    </dgm:pt>
    <dgm:pt modelId="{FFC4CB5A-5E06-4315-996D-837E6AE95757}">
      <dgm:prSet custT="1"/>
      <dgm:spPr/>
      <dgm:t>
        <a:bodyPr/>
        <a:lstStyle/>
        <a:p>
          <a:r>
            <a:rPr lang="ru-RU" sz="1200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</a:rPr>
            <a:t>Возмещение недополученных доходов от оказания услуг городской бани за неработающих пенсионеров, участников ВОВ</a:t>
          </a:r>
          <a:endParaRPr lang="ru-RU" sz="1200" dirty="0">
            <a:solidFill>
              <a:schemeClr val="tx2">
                <a:lumMod val="50000"/>
              </a:schemeClr>
            </a:solidFill>
            <a:latin typeface="Cambria" pitchFamily="18" charset="0"/>
          </a:endParaRPr>
        </a:p>
      </dgm:t>
    </dgm:pt>
    <dgm:pt modelId="{7E3DD283-F10E-43C9-A47B-4DCD137F45E9}" type="parTrans" cxnId="{5A6AF697-2929-4B26-9EA1-17FBDC3B83A5}">
      <dgm:prSet/>
      <dgm:spPr/>
      <dgm:t>
        <a:bodyPr/>
        <a:lstStyle/>
        <a:p>
          <a:endParaRPr lang="ru-RU"/>
        </a:p>
      </dgm:t>
    </dgm:pt>
    <dgm:pt modelId="{EF9D272E-4DE3-4669-B5C1-4704F906B36E}" type="sibTrans" cxnId="{5A6AF697-2929-4B26-9EA1-17FBDC3B83A5}">
      <dgm:prSet/>
      <dgm:spPr/>
      <dgm:t>
        <a:bodyPr/>
        <a:lstStyle/>
        <a:p>
          <a:endParaRPr lang="ru-RU"/>
        </a:p>
      </dgm:t>
    </dgm:pt>
    <dgm:pt modelId="{787177C7-7CB8-4EA6-9B75-ABFEB729BF21}" type="pres">
      <dgm:prSet presAssocID="{6711DB2A-E88D-4FA8-936E-E1A3F473EF09}" presName="linearFlow" presStyleCnt="0">
        <dgm:presLayoutVars>
          <dgm:dir/>
          <dgm:resizeHandles val="exact"/>
        </dgm:presLayoutVars>
      </dgm:prSet>
      <dgm:spPr/>
    </dgm:pt>
    <dgm:pt modelId="{D98D39FC-FCD8-4DB4-B253-20FBE5ED129A}" type="pres">
      <dgm:prSet presAssocID="{9CD280D9-CF5C-4F61-AD7C-32B6E8E0C3C9}" presName="composite" presStyleCnt="0"/>
      <dgm:spPr/>
    </dgm:pt>
    <dgm:pt modelId="{0EA8D7A3-FB8B-4E37-8BF9-41FD64E4097E}" type="pres">
      <dgm:prSet presAssocID="{9CD280D9-CF5C-4F61-AD7C-32B6E8E0C3C9}" presName="imgShp" presStyleLbl="fgImgPlace1" presStyleIdx="0" presStyleCnt="4" custScaleX="189207" custScaleY="157701" custLinFactX="-13848" custLinFactNeighborX="-100000" custLinFactNeighborY="525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01686CAD-EE54-421A-AB32-685D9E0F90DD}" type="pres">
      <dgm:prSet presAssocID="{9CD280D9-CF5C-4F61-AD7C-32B6E8E0C3C9}" presName="txShp" presStyleLbl="node1" presStyleIdx="0" presStyleCnt="4" custScaleX="129801" custLinFactNeighborX="5699" custLinFactNeighborY="50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FBCCBB-BAAC-4162-ADCD-0C32DFB1093F}" type="pres">
      <dgm:prSet presAssocID="{0D44B783-3C8D-4799-8611-9E2184018B1D}" presName="spacing" presStyleCnt="0"/>
      <dgm:spPr/>
    </dgm:pt>
    <dgm:pt modelId="{B2B98A1F-C2A7-4597-9A27-B04133FEC7D3}" type="pres">
      <dgm:prSet presAssocID="{F8A4D49E-0D3C-4783-B2D4-F8064073E877}" presName="composite" presStyleCnt="0"/>
      <dgm:spPr/>
    </dgm:pt>
    <dgm:pt modelId="{6CF52CF0-18E8-439B-A5B5-0D49C20B8D7B}" type="pres">
      <dgm:prSet presAssocID="{F8A4D49E-0D3C-4783-B2D4-F8064073E877}" presName="imgShp" presStyleLbl="fgImgPlace1" presStyleIdx="1" presStyleCnt="4" custScaleX="197790" custScaleY="136833" custLinFactX="-8063" custLinFactNeighborX="-100000" custLinFactNeighborY="-3091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  <dgm:pt modelId="{CEE2FC9E-AEDB-4462-BA3A-23DB993566CA}" type="pres">
      <dgm:prSet presAssocID="{F8A4D49E-0D3C-4783-B2D4-F8064073E877}" presName="txShp" presStyleLbl="node1" presStyleIdx="1" presStyleCnt="4" custScaleX="135591" custScaleY="163205" custLinFactNeighborX="3265" custLinFactNeighborY="-347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907FA0-DD78-4C91-877C-3E92A239CEB5}" type="pres">
      <dgm:prSet presAssocID="{FB4CFAD6-FF53-4D38-8AF9-B15C1F79B8E7}" presName="spacing" presStyleCnt="0"/>
      <dgm:spPr/>
    </dgm:pt>
    <dgm:pt modelId="{B43B2CC1-2F09-4DEB-B230-857D07BC9048}" type="pres">
      <dgm:prSet presAssocID="{0E2041E7-6D3F-4879-805D-50F58449B5F9}" presName="composite" presStyleCnt="0"/>
      <dgm:spPr/>
    </dgm:pt>
    <dgm:pt modelId="{3DC96A5C-4E3B-403F-8E6A-9CDC07AD3908}" type="pres">
      <dgm:prSet presAssocID="{0E2041E7-6D3F-4879-805D-50F58449B5F9}" presName="imgShp" presStyleLbl="fgImgPlace1" presStyleIdx="2" presStyleCnt="4" custScaleX="189337" custScaleY="153077" custLinFactX="-12289" custLinFactNeighborX="-100000" custLinFactNeighborY="-5785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9F66FA9A-D27D-441D-B306-E1AA31324B62}" type="pres">
      <dgm:prSet presAssocID="{0E2041E7-6D3F-4879-805D-50F58449B5F9}" presName="txShp" presStyleLbl="node1" presStyleIdx="2" presStyleCnt="4" custScaleX="130955" custLinFactNeighborX="6276" custLinFactNeighborY="-472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88B9D3-0B1B-4BC5-809C-C60B385ABFB3}" type="pres">
      <dgm:prSet presAssocID="{931FD087-F05A-417C-993A-894F32C14097}" presName="spacing" presStyleCnt="0"/>
      <dgm:spPr/>
    </dgm:pt>
    <dgm:pt modelId="{9ED91706-984C-447C-9C45-BA74BB7D88F1}" type="pres">
      <dgm:prSet presAssocID="{FFC4CB5A-5E06-4315-996D-837E6AE95757}" presName="composite" presStyleCnt="0"/>
      <dgm:spPr/>
    </dgm:pt>
    <dgm:pt modelId="{DA1CE5FE-E226-43F4-8F9C-16F19A4E23FD}" type="pres">
      <dgm:prSet presAssocID="{FFC4CB5A-5E06-4315-996D-837E6AE95757}" presName="imgShp" presStyleLbl="fgImgPlace1" presStyleIdx="3" presStyleCnt="4" custScaleX="197149" custScaleY="132940" custLinFactX="-8384" custLinFactNeighborX="-100000" custLinFactNeighborY="-53878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F5CE5EE4-EDB9-4A42-BE71-965AA8AE5257}" type="pres">
      <dgm:prSet presAssocID="{FFC4CB5A-5E06-4315-996D-837E6AE95757}" presName="txShp" presStyleLbl="node1" presStyleIdx="3" presStyleCnt="4" custScaleX="134570" custScaleY="139192" custLinFactNeighborX="4531" custLinFactNeighborY="-588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971AA6-1E28-41B5-94C4-107186405DFA}" type="presOf" srcId="{0E2041E7-6D3F-4879-805D-50F58449B5F9}" destId="{9F66FA9A-D27D-441D-B306-E1AA31324B62}" srcOrd="0" destOrd="0" presId="urn:microsoft.com/office/officeart/2005/8/layout/vList3"/>
    <dgm:cxn modelId="{B8DA3A7F-0FCE-4E27-BDA9-D3D4725DC24F}" srcId="{6711DB2A-E88D-4FA8-936E-E1A3F473EF09}" destId="{0E2041E7-6D3F-4879-805D-50F58449B5F9}" srcOrd="2" destOrd="0" parTransId="{AF65C772-30FA-426C-ABAE-EE9A0CEF5FBB}" sibTransId="{931FD087-F05A-417C-993A-894F32C14097}"/>
    <dgm:cxn modelId="{F8ECAC29-565C-492F-852A-61B4D7F356C7}" type="presOf" srcId="{9CD280D9-CF5C-4F61-AD7C-32B6E8E0C3C9}" destId="{01686CAD-EE54-421A-AB32-685D9E0F90DD}" srcOrd="0" destOrd="0" presId="urn:microsoft.com/office/officeart/2005/8/layout/vList3"/>
    <dgm:cxn modelId="{5A6AF697-2929-4B26-9EA1-17FBDC3B83A5}" srcId="{6711DB2A-E88D-4FA8-936E-E1A3F473EF09}" destId="{FFC4CB5A-5E06-4315-996D-837E6AE95757}" srcOrd="3" destOrd="0" parTransId="{7E3DD283-F10E-43C9-A47B-4DCD137F45E9}" sibTransId="{EF9D272E-4DE3-4669-B5C1-4704F906B36E}"/>
    <dgm:cxn modelId="{1409CA89-42BB-4497-A902-D2F6100B1823}" type="presOf" srcId="{6711DB2A-E88D-4FA8-936E-E1A3F473EF09}" destId="{787177C7-7CB8-4EA6-9B75-ABFEB729BF21}" srcOrd="0" destOrd="0" presId="urn:microsoft.com/office/officeart/2005/8/layout/vList3"/>
    <dgm:cxn modelId="{5E9BBF91-AE80-424B-9761-D9E5A16EF93D}" srcId="{6711DB2A-E88D-4FA8-936E-E1A3F473EF09}" destId="{F8A4D49E-0D3C-4783-B2D4-F8064073E877}" srcOrd="1" destOrd="0" parTransId="{723A2F4F-F245-4929-B5B0-C343EE537B3B}" sibTransId="{FB4CFAD6-FF53-4D38-8AF9-B15C1F79B8E7}"/>
    <dgm:cxn modelId="{CDDD4ABA-4557-43D6-9833-8E5C128E804A}" type="presOf" srcId="{F8A4D49E-0D3C-4783-B2D4-F8064073E877}" destId="{CEE2FC9E-AEDB-4462-BA3A-23DB993566CA}" srcOrd="0" destOrd="0" presId="urn:microsoft.com/office/officeart/2005/8/layout/vList3"/>
    <dgm:cxn modelId="{FC97CDAC-8871-4F69-B9F6-99DA1B7AFC58}" srcId="{6711DB2A-E88D-4FA8-936E-E1A3F473EF09}" destId="{9CD280D9-CF5C-4F61-AD7C-32B6E8E0C3C9}" srcOrd="0" destOrd="0" parTransId="{EEF7D9D1-0528-49F4-9D1A-10A2539BA3BE}" sibTransId="{0D44B783-3C8D-4799-8611-9E2184018B1D}"/>
    <dgm:cxn modelId="{33BE8260-76B8-43E5-926E-92BE60E1CC38}" type="presOf" srcId="{FFC4CB5A-5E06-4315-996D-837E6AE95757}" destId="{F5CE5EE4-EDB9-4A42-BE71-965AA8AE5257}" srcOrd="0" destOrd="0" presId="urn:microsoft.com/office/officeart/2005/8/layout/vList3"/>
    <dgm:cxn modelId="{809C899C-53A3-48C0-95BA-0E10AA983B09}" type="presParOf" srcId="{787177C7-7CB8-4EA6-9B75-ABFEB729BF21}" destId="{D98D39FC-FCD8-4DB4-B253-20FBE5ED129A}" srcOrd="0" destOrd="0" presId="urn:microsoft.com/office/officeart/2005/8/layout/vList3"/>
    <dgm:cxn modelId="{E8F133A2-C0C4-4FD2-A130-85FB32BB65F1}" type="presParOf" srcId="{D98D39FC-FCD8-4DB4-B253-20FBE5ED129A}" destId="{0EA8D7A3-FB8B-4E37-8BF9-41FD64E4097E}" srcOrd="0" destOrd="0" presId="urn:microsoft.com/office/officeart/2005/8/layout/vList3"/>
    <dgm:cxn modelId="{0066CC97-0E99-4A6A-9862-AF08B14A7608}" type="presParOf" srcId="{D98D39FC-FCD8-4DB4-B253-20FBE5ED129A}" destId="{01686CAD-EE54-421A-AB32-685D9E0F90DD}" srcOrd="1" destOrd="0" presId="urn:microsoft.com/office/officeart/2005/8/layout/vList3"/>
    <dgm:cxn modelId="{B7253F93-B422-4B49-8392-88707127BEA1}" type="presParOf" srcId="{787177C7-7CB8-4EA6-9B75-ABFEB729BF21}" destId="{B8FBCCBB-BAAC-4162-ADCD-0C32DFB1093F}" srcOrd="1" destOrd="0" presId="urn:microsoft.com/office/officeart/2005/8/layout/vList3"/>
    <dgm:cxn modelId="{8D9B6527-C8CE-4CA1-A72D-F9A79FECB0ED}" type="presParOf" srcId="{787177C7-7CB8-4EA6-9B75-ABFEB729BF21}" destId="{B2B98A1F-C2A7-4597-9A27-B04133FEC7D3}" srcOrd="2" destOrd="0" presId="urn:microsoft.com/office/officeart/2005/8/layout/vList3"/>
    <dgm:cxn modelId="{136F7A60-BDB9-41D9-9E6F-2A959EFF6DAB}" type="presParOf" srcId="{B2B98A1F-C2A7-4597-9A27-B04133FEC7D3}" destId="{6CF52CF0-18E8-439B-A5B5-0D49C20B8D7B}" srcOrd="0" destOrd="0" presId="urn:microsoft.com/office/officeart/2005/8/layout/vList3"/>
    <dgm:cxn modelId="{0D37BA34-128E-4762-9DC2-B9CE9C2BDF00}" type="presParOf" srcId="{B2B98A1F-C2A7-4597-9A27-B04133FEC7D3}" destId="{CEE2FC9E-AEDB-4462-BA3A-23DB993566CA}" srcOrd="1" destOrd="0" presId="urn:microsoft.com/office/officeart/2005/8/layout/vList3"/>
    <dgm:cxn modelId="{A257C4C8-EAB3-4A8D-9D69-08235E6D39A2}" type="presParOf" srcId="{787177C7-7CB8-4EA6-9B75-ABFEB729BF21}" destId="{B4907FA0-DD78-4C91-877C-3E92A239CEB5}" srcOrd="3" destOrd="0" presId="urn:microsoft.com/office/officeart/2005/8/layout/vList3"/>
    <dgm:cxn modelId="{58CB33CF-95C6-431A-BB8F-6844D50827C1}" type="presParOf" srcId="{787177C7-7CB8-4EA6-9B75-ABFEB729BF21}" destId="{B43B2CC1-2F09-4DEB-B230-857D07BC9048}" srcOrd="4" destOrd="0" presId="urn:microsoft.com/office/officeart/2005/8/layout/vList3"/>
    <dgm:cxn modelId="{A61720BB-5520-47B0-BF31-AD5A5BC3D991}" type="presParOf" srcId="{B43B2CC1-2F09-4DEB-B230-857D07BC9048}" destId="{3DC96A5C-4E3B-403F-8E6A-9CDC07AD3908}" srcOrd="0" destOrd="0" presId="urn:microsoft.com/office/officeart/2005/8/layout/vList3"/>
    <dgm:cxn modelId="{FACA6285-903D-4E21-8A3C-755F6E28A607}" type="presParOf" srcId="{B43B2CC1-2F09-4DEB-B230-857D07BC9048}" destId="{9F66FA9A-D27D-441D-B306-E1AA31324B62}" srcOrd="1" destOrd="0" presId="urn:microsoft.com/office/officeart/2005/8/layout/vList3"/>
    <dgm:cxn modelId="{2926818E-768E-4259-8C97-B5A80022D969}" type="presParOf" srcId="{787177C7-7CB8-4EA6-9B75-ABFEB729BF21}" destId="{7F88B9D3-0B1B-4BC5-809C-C60B385ABFB3}" srcOrd="5" destOrd="0" presId="urn:microsoft.com/office/officeart/2005/8/layout/vList3"/>
    <dgm:cxn modelId="{B5EC78DF-ADF2-4295-A746-7E8CB2B7CDBC}" type="presParOf" srcId="{787177C7-7CB8-4EA6-9B75-ABFEB729BF21}" destId="{9ED91706-984C-447C-9C45-BA74BB7D88F1}" srcOrd="6" destOrd="0" presId="urn:microsoft.com/office/officeart/2005/8/layout/vList3"/>
    <dgm:cxn modelId="{82C2EA68-FA2F-49E9-A2BE-F46651AF3026}" type="presParOf" srcId="{9ED91706-984C-447C-9C45-BA74BB7D88F1}" destId="{DA1CE5FE-E226-43F4-8F9C-16F19A4E23FD}" srcOrd="0" destOrd="0" presId="urn:microsoft.com/office/officeart/2005/8/layout/vList3"/>
    <dgm:cxn modelId="{AF80A7EE-56AE-40D4-B381-B40C448491C0}" type="presParOf" srcId="{9ED91706-984C-447C-9C45-BA74BB7D88F1}" destId="{F5CE5EE4-EDB9-4A42-BE71-965AA8AE525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A14E73-143E-4C98-B318-FCF1C3BA4D23}" type="doc">
      <dgm:prSet loTypeId="urn:microsoft.com/office/officeart/2005/8/layout/chevron2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ADC01260-F4CC-4B53-83AE-4577DD8139D0}">
      <dgm:prSet phldrT="[Текст]"/>
      <dgm:spPr/>
      <dgm:t>
        <a:bodyPr/>
        <a:lstStyle/>
        <a:p>
          <a:r>
            <a:rPr lang="ru-RU" dirty="0" smtClean="0">
              <a:latin typeface="Cambria" pitchFamily="18" charset="0"/>
            </a:rPr>
            <a:t>40,00</a:t>
          </a:r>
          <a:endParaRPr lang="ru-RU" dirty="0">
            <a:latin typeface="Cambria" pitchFamily="18" charset="0"/>
          </a:endParaRPr>
        </a:p>
      </dgm:t>
    </dgm:pt>
    <dgm:pt modelId="{D3816941-0104-494D-8BC7-95067EE00D87}" type="parTrans" cxnId="{0CC6CD92-EC09-45B1-B3A7-7CDDD439C8D9}">
      <dgm:prSet/>
      <dgm:spPr/>
      <dgm:t>
        <a:bodyPr/>
        <a:lstStyle/>
        <a:p>
          <a:endParaRPr lang="ru-RU"/>
        </a:p>
      </dgm:t>
    </dgm:pt>
    <dgm:pt modelId="{FEB3F37D-7396-4EBC-AE1D-94A2DF522637}" type="sibTrans" cxnId="{0CC6CD92-EC09-45B1-B3A7-7CDDD439C8D9}">
      <dgm:prSet/>
      <dgm:spPr/>
      <dgm:t>
        <a:bodyPr/>
        <a:lstStyle/>
        <a:p>
          <a:endParaRPr lang="ru-RU"/>
        </a:p>
      </dgm:t>
    </dgm:pt>
    <dgm:pt modelId="{527B0100-27BC-4B1A-BA52-D7BEDB04FADF}">
      <dgm:prSet phldrT="[Текст]" custT="1"/>
      <dgm:spPr>
        <a:solidFill>
          <a:schemeClr val="accent3">
            <a:lumMod val="75000"/>
            <a:alpha val="90000"/>
          </a:schemeClr>
        </a:solidFill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r>
            <a:rPr lang="ru-RU" sz="1400" dirty="0" smtClean="0">
              <a:latin typeface="Cambria" pitchFamily="18" charset="0"/>
            </a:rPr>
            <a:t>«Защита населения и территории Бодайбинского муниципального образования от чрезвычайных ситуаций природного и техногенного характера»</a:t>
          </a:r>
          <a:endParaRPr lang="ru-RU" sz="1400" dirty="0">
            <a:latin typeface="Cambria" pitchFamily="18" charset="0"/>
          </a:endParaRPr>
        </a:p>
      </dgm:t>
    </dgm:pt>
    <dgm:pt modelId="{FECC73FE-7234-41EF-BA8F-6B0E3FBCFFED}" type="parTrans" cxnId="{70A5ADB7-77D0-47BC-904C-E441DE34BDE5}">
      <dgm:prSet/>
      <dgm:spPr/>
      <dgm:t>
        <a:bodyPr/>
        <a:lstStyle/>
        <a:p>
          <a:endParaRPr lang="ru-RU"/>
        </a:p>
      </dgm:t>
    </dgm:pt>
    <dgm:pt modelId="{249C1EA8-5E2C-4A91-834B-C7BBF543E2A7}" type="sibTrans" cxnId="{70A5ADB7-77D0-47BC-904C-E441DE34BDE5}">
      <dgm:prSet/>
      <dgm:spPr/>
      <dgm:t>
        <a:bodyPr/>
        <a:lstStyle/>
        <a:p>
          <a:endParaRPr lang="ru-RU"/>
        </a:p>
      </dgm:t>
    </dgm:pt>
    <dgm:pt modelId="{40FF5AA1-B2B4-4CDD-950C-E48487A20FFE}">
      <dgm:prSet phldrT="[Текст]"/>
      <dgm:spPr/>
      <dgm:t>
        <a:bodyPr/>
        <a:lstStyle/>
        <a:p>
          <a:r>
            <a:rPr lang="ru-RU" dirty="0" smtClean="0">
              <a:latin typeface="Cambria" pitchFamily="18" charset="0"/>
            </a:rPr>
            <a:t>670,00</a:t>
          </a:r>
          <a:endParaRPr lang="ru-RU" dirty="0">
            <a:latin typeface="Cambria" pitchFamily="18" charset="0"/>
          </a:endParaRPr>
        </a:p>
      </dgm:t>
    </dgm:pt>
    <dgm:pt modelId="{0CD130EB-DE82-4D29-89BB-8E279AAC92DE}" type="parTrans" cxnId="{A7F547B7-8B41-49C1-8DD9-E09CA5C705C2}">
      <dgm:prSet/>
      <dgm:spPr/>
      <dgm:t>
        <a:bodyPr/>
        <a:lstStyle/>
        <a:p>
          <a:endParaRPr lang="ru-RU"/>
        </a:p>
      </dgm:t>
    </dgm:pt>
    <dgm:pt modelId="{39689FF5-19F4-4009-A7FD-D5198300F43D}" type="sibTrans" cxnId="{A7F547B7-8B41-49C1-8DD9-E09CA5C705C2}">
      <dgm:prSet/>
      <dgm:spPr/>
      <dgm:t>
        <a:bodyPr/>
        <a:lstStyle/>
        <a:p>
          <a:endParaRPr lang="ru-RU"/>
        </a:p>
      </dgm:t>
    </dgm:pt>
    <dgm:pt modelId="{C5C1533A-0781-4956-A3B6-B43A1A492067}">
      <dgm:prSet phldrT="[Текст]" custT="1"/>
      <dgm:spPr>
        <a:solidFill>
          <a:schemeClr val="accent3">
            <a:lumMod val="75000"/>
            <a:alpha val="90000"/>
          </a:schemeClr>
        </a:solidFill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r>
            <a:rPr lang="ru-RU" sz="1400" dirty="0" smtClean="0">
              <a:latin typeface="Cambria" pitchFamily="18" charset="0"/>
            </a:rPr>
            <a:t>«Обеспечение первичных мер пожарной безопасности в Бодайбинском муниципальном образовании»</a:t>
          </a:r>
          <a:endParaRPr lang="ru-RU" sz="1400" dirty="0">
            <a:latin typeface="Cambria" pitchFamily="18" charset="0"/>
          </a:endParaRPr>
        </a:p>
      </dgm:t>
    </dgm:pt>
    <dgm:pt modelId="{FB548746-159B-4D45-99FD-1D1625582EF2}" type="parTrans" cxnId="{757A6E11-1DC7-4113-97AE-8A88AEFF28AA}">
      <dgm:prSet/>
      <dgm:spPr/>
      <dgm:t>
        <a:bodyPr/>
        <a:lstStyle/>
        <a:p>
          <a:endParaRPr lang="ru-RU"/>
        </a:p>
      </dgm:t>
    </dgm:pt>
    <dgm:pt modelId="{B5779B2C-3191-440E-AD94-93AA9AD71505}" type="sibTrans" cxnId="{757A6E11-1DC7-4113-97AE-8A88AEFF28AA}">
      <dgm:prSet/>
      <dgm:spPr/>
      <dgm:t>
        <a:bodyPr/>
        <a:lstStyle/>
        <a:p>
          <a:endParaRPr lang="ru-RU"/>
        </a:p>
      </dgm:t>
    </dgm:pt>
    <dgm:pt modelId="{D8568DD4-644C-404B-BE2D-8B47991B3575}">
      <dgm:prSet phldrT="[Текст]"/>
      <dgm:spPr/>
      <dgm:t>
        <a:bodyPr/>
        <a:lstStyle/>
        <a:p>
          <a:r>
            <a:rPr lang="ru-RU" dirty="0" smtClean="0">
              <a:latin typeface="Cambria" pitchFamily="18" charset="0"/>
            </a:rPr>
            <a:t>20,00</a:t>
          </a:r>
          <a:endParaRPr lang="ru-RU" dirty="0">
            <a:latin typeface="Cambria" pitchFamily="18" charset="0"/>
          </a:endParaRPr>
        </a:p>
      </dgm:t>
    </dgm:pt>
    <dgm:pt modelId="{40593F5A-E20D-41EF-9591-5A4139D57945}" type="parTrans" cxnId="{E24E5D60-32AA-4E3A-864A-21EE3D9B0920}">
      <dgm:prSet/>
      <dgm:spPr/>
      <dgm:t>
        <a:bodyPr/>
        <a:lstStyle/>
        <a:p>
          <a:endParaRPr lang="ru-RU"/>
        </a:p>
      </dgm:t>
    </dgm:pt>
    <dgm:pt modelId="{1A9608A4-B657-4316-805B-55D35781D4B6}" type="sibTrans" cxnId="{E24E5D60-32AA-4E3A-864A-21EE3D9B0920}">
      <dgm:prSet/>
      <dgm:spPr/>
      <dgm:t>
        <a:bodyPr/>
        <a:lstStyle/>
        <a:p>
          <a:endParaRPr lang="ru-RU"/>
        </a:p>
      </dgm:t>
    </dgm:pt>
    <dgm:pt modelId="{4FCDF4C6-8AD0-4934-A10F-DE7FFD3756B1}">
      <dgm:prSet phldrT="[Текст]" custT="1"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400" dirty="0" smtClean="0">
              <a:latin typeface="Cambria" pitchFamily="18" charset="0"/>
            </a:rPr>
            <a:t>«Профилактика терроризма и экстремизма в Бодайбинском муниципальном образовании»</a:t>
          </a:r>
          <a:endParaRPr lang="ru-RU" sz="1400" dirty="0">
            <a:latin typeface="Cambria" pitchFamily="18" charset="0"/>
          </a:endParaRPr>
        </a:p>
      </dgm:t>
    </dgm:pt>
    <dgm:pt modelId="{0E41B5AE-E39D-4163-9CE8-10EDAB43BD09}" type="parTrans" cxnId="{1E5AAAB8-D31F-4ECB-8B3D-6E6C418802A6}">
      <dgm:prSet/>
      <dgm:spPr/>
      <dgm:t>
        <a:bodyPr/>
        <a:lstStyle/>
        <a:p>
          <a:endParaRPr lang="ru-RU"/>
        </a:p>
      </dgm:t>
    </dgm:pt>
    <dgm:pt modelId="{52EB7100-AFC9-4ED5-BD79-C0324DE3BCE6}" type="sibTrans" cxnId="{1E5AAAB8-D31F-4ECB-8B3D-6E6C418802A6}">
      <dgm:prSet/>
      <dgm:spPr/>
      <dgm:t>
        <a:bodyPr/>
        <a:lstStyle/>
        <a:p>
          <a:endParaRPr lang="ru-RU"/>
        </a:p>
      </dgm:t>
    </dgm:pt>
    <dgm:pt modelId="{23074A9D-0A07-42F1-BEA3-B8F7207DF330}">
      <dgm:prSet/>
      <dgm:spPr/>
      <dgm:t>
        <a:bodyPr/>
        <a:lstStyle/>
        <a:p>
          <a:r>
            <a:rPr lang="ru-RU" dirty="0" smtClean="0">
              <a:latin typeface="Cambria" pitchFamily="18" charset="0"/>
            </a:rPr>
            <a:t>5 822,10</a:t>
          </a:r>
          <a:endParaRPr lang="ru-RU" dirty="0">
            <a:latin typeface="Cambria" pitchFamily="18" charset="0"/>
          </a:endParaRPr>
        </a:p>
      </dgm:t>
    </dgm:pt>
    <dgm:pt modelId="{9E8FFFE4-87B7-401A-9638-FD7BC9A94C35}" type="parTrans" cxnId="{D7840F16-D7D3-47A5-ABB1-803BD1F1838C}">
      <dgm:prSet/>
      <dgm:spPr/>
      <dgm:t>
        <a:bodyPr/>
        <a:lstStyle/>
        <a:p>
          <a:endParaRPr lang="ru-RU"/>
        </a:p>
      </dgm:t>
    </dgm:pt>
    <dgm:pt modelId="{DF1308FF-9C76-4DBB-9EAB-F926B002A656}" type="sibTrans" cxnId="{D7840F16-D7D3-47A5-ABB1-803BD1F1838C}">
      <dgm:prSet/>
      <dgm:spPr/>
      <dgm:t>
        <a:bodyPr/>
        <a:lstStyle/>
        <a:p>
          <a:endParaRPr lang="ru-RU"/>
        </a:p>
      </dgm:t>
    </dgm:pt>
    <dgm:pt modelId="{832BF2FC-02F8-4368-A456-058F3E040FDB}">
      <dgm:prSet custT="1"/>
      <dgm:spPr>
        <a:solidFill>
          <a:schemeClr val="accent4">
            <a:lumMod val="75000"/>
            <a:alpha val="90000"/>
          </a:schemeClr>
        </a:solidFill>
      </dgm:spPr>
      <dgm:t>
        <a:bodyPr/>
        <a:lstStyle/>
        <a:p>
          <a:r>
            <a:rPr lang="ru-RU" sz="1400" dirty="0" smtClean="0">
              <a:latin typeface="Cambria" pitchFamily="18" charset="0"/>
            </a:rPr>
            <a:t>«Защита окружающей среды Бодайбинского муниципального образования»</a:t>
          </a:r>
          <a:endParaRPr lang="ru-RU" sz="1400" dirty="0">
            <a:latin typeface="Cambria" pitchFamily="18" charset="0"/>
          </a:endParaRPr>
        </a:p>
      </dgm:t>
    </dgm:pt>
    <dgm:pt modelId="{77C2B8AD-0A92-476C-8ECB-8C72D302440B}" type="parTrans" cxnId="{5F1E83EB-CA8D-438C-8EC2-661269884D25}">
      <dgm:prSet/>
      <dgm:spPr/>
      <dgm:t>
        <a:bodyPr/>
        <a:lstStyle/>
        <a:p>
          <a:endParaRPr lang="ru-RU"/>
        </a:p>
      </dgm:t>
    </dgm:pt>
    <dgm:pt modelId="{D40988D5-8E47-4D08-8053-083273AA2C77}" type="sibTrans" cxnId="{5F1E83EB-CA8D-438C-8EC2-661269884D25}">
      <dgm:prSet/>
      <dgm:spPr/>
      <dgm:t>
        <a:bodyPr/>
        <a:lstStyle/>
        <a:p>
          <a:endParaRPr lang="ru-RU"/>
        </a:p>
      </dgm:t>
    </dgm:pt>
    <dgm:pt modelId="{F6FA926C-CDAB-44AB-B12D-D94135579090}" type="pres">
      <dgm:prSet presAssocID="{6AA14E73-143E-4C98-B318-FCF1C3BA4D2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4CF0B3-85AD-43AD-8DE2-B0E629CF82D9}" type="pres">
      <dgm:prSet presAssocID="{ADC01260-F4CC-4B53-83AE-4577DD8139D0}" presName="composite" presStyleCnt="0"/>
      <dgm:spPr/>
    </dgm:pt>
    <dgm:pt modelId="{7103313C-7D51-46CD-B379-412733978E40}" type="pres">
      <dgm:prSet presAssocID="{ADC01260-F4CC-4B53-83AE-4577DD8139D0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55A898-852A-46AF-904C-01B2CA39BAD9}" type="pres">
      <dgm:prSet presAssocID="{ADC01260-F4CC-4B53-83AE-4577DD8139D0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05CE02-21E2-4423-8189-9DC7E39EE07C}" type="pres">
      <dgm:prSet presAssocID="{FEB3F37D-7396-4EBC-AE1D-94A2DF522637}" presName="sp" presStyleCnt="0"/>
      <dgm:spPr/>
    </dgm:pt>
    <dgm:pt modelId="{FFA0E38D-AF17-486F-8FAD-912DDC26CFC0}" type="pres">
      <dgm:prSet presAssocID="{40FF5AA1-B2B4-4CDD-950C-E48487A20FFE}" presName="composite" presStyleCnt="0"/>
      <dgm:spPr/>
    </dgm:pt>
    <dgm:pt modelId="{F856A78C-F6DC-4F9B-94CC-A8D8413C2DDF}" type="pres">
      <dgm:prSet presAssocID="{40FF5AA1-B2B4-4CDD-950C-E48487A20FFE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65E6C8-17F0-42CC-AA9A-F4BBA332C85B}" type="pres">
      <dgm:prSet presAssocID="{40FF5AA1-B2B4-4CDD-950C-E48487A20FFE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92DC81-8011-40CA-B125-DC26B1DE125A}" type="pres">
      <dgm:prSet presAssocID="{39689FF5-19F4-4009-A7FD-D5198300F43D}" presName="sp" presStyleCnt="0"/>
      <dgm:spPr/>
    </dgm:pt>
    <dgm:pt modelId="{43AC7DDE-FB5C-4394-B80A-BBE8AE102D6F}" type="pres">
      <dgm:prSet presAssocID="{D8568DD4-644C-404B-BE2D-8B47991B3575}" presName="composite" presStyleCnt="0"/>
      <dgm:spPr/>
    </dgm:pt>
    <dgm:pt modelId="{687D98E2-9A72-4E3F-A081-AFF4284EC5F6}" type="pres">
      <dgm:prSet presAssocID="{D8568DD4-644C-404B-BE2D-8B47991B3575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157EBE-7528-419B-8A4D-DD1C0921745D}" type="pres">
      <dgm:prSet presAssocID="{D8568DD4-644C-404B-BE2D-8B47991B3575}" presName="descendantText" presStyleLbl="alignAcc1" presStyleIdx="2" presStyleCnt="4" custLinFactNeighborX="380" custLinFactNeighborY="-37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46B446-BADC-4ED1-AC4C-6374023BC579}" type="pres">
      <dgm:prSet presAssocID="{1A9608A4-B657-4316-805B-55D35781D4B6}" presName="sp" presStyleCnt="0"/>
      <dgm:spPr/>
    </dgm:pt>
    <dgm:pt modelId="{B57C1635-3D86-4435-BFE9-277F450C75A3}" type="pres">
      <dgm:prSet presAssocID="{23074A9D-0A07-42F1-BEA3-B8F7207DF330}" presName="composite" presStyleCnt="0"/>
      <dgm:spPr/>
    </dgm:pt>
    <dgm:pt modelId="{90E1A9AE-82D5-4026-A7E0-1AFB277C371A}" type="pres">
      <dgm:prSet presAssocID="{23074A9D-0A07-42F1-BEA3-B8F7207DF330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1C2DF9-6EE2-4497-9001-FAA145F46110}" type="pres">
      <dgm:prSet presAssocID="{23074A9D-0A07-42F1-BEA3-B8F7207DF330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F3A7DAB-00C9-4D54-8119-41557790D899}" type="presOf" srcId="{ADC01260-F4CC-4B53-83AE-4577DD8139D0}" destId="{7103313C-7D51-46CD-B379-412733978E40}" srcOrd="0" destOrd="0" presId="urn:microsoft.com/office/officeart/2005/8/layout/chevron2"/>
    <dgm:cxn modelId="{224D0594-91BA-46B9-80FE-633168B31035}" type="presOf" srcId="{40FF5AA1-B2B4-4CDD-950C-E48487A20FFE}" destId="{F856A78C-F6DC-4F9B-94CC-A8D8413C2DDF}" srcOrd="0" destOrd="0" presId="urn:microsoft.com/office/officeart/2005/8/layout/chevron2"/>
    <dgm:cxn modelId="{0CC6CD92-EC09-45B1-B3A7-7CDDD439C8D9}" srcId="{6AA14E73-143E-4C98-B318-FCF1C3BA4D23}" destId="{ADC01260-F4CC-4B53-83AE-4577DD8139D0}" srcOrd="0" destOrd="0" parTransId="{D3816941-0104-494D-8BC7-95067EE00D87}" sibTransId="{FEB3F37D-7396-4EBC-AE1D-94A2DF522637}"/>
    <dgm:cxn modelId="{D7840F16-D7D3-47A5-ABB1-803BD1F1838C}" srcId="{6AA14E73-143E-4C98-B318-FCF1C3BA4D23}" destId="{23074A9D-0A07-42F1-BEA3-B8F7207DF330}" srcOrd="3" destOrd="0" parTransId="{9E8FFFE4-87B7-401A-9638-FD7BC9A94C35}" sibTransId="{DF1308FF-9C76-4DBB-9EAB-F926B002A656}"/>
    <dgm:cxn modelId="{88C6391B-D2AB-42CD-8ED2-9006BF72188B}" type="presOf" srcId="{4FCDF4C6-8AD0-4934-A10F-DE7FFD3756B1}" destId="{B5157EBE-7528-419B-8A4D-DD1C0921745D}" srcOrd="0" destOrd="0" presId="urn:microsoft.com/office/officeart/2005/8/layout/chevron2"/>
    <dgm:cxn modelId="{E24E5D60-32AA-4E3A-864A-21EE3D9B0920}" srcId="{6AA14E73-143E-4C98-B318-FCF1C3BA4D23}" destId="{D8568DD4-644C-404B-BE2D-8B47991B3575}" srcOrd="2" destOrd="0" parTransId="{40593F5A-E20D-41EF-9591-5A4139D57945}" sibTransId="{1A9608A4-B657-4316-805B-55D35781D4B6}"/>
    <dgm:cxn modelId="{598639FD-9B08-42C0-8E63-AE17127C3AA1}" type="presOf" srcId="{C5C1533A-0781-4956-A3B6-B43A1A492067}" destId="{5765E6C8-17F0-42CC-AA9A-F4BBA332C85B}" srcOrd="0" destOrd="0" presId="urn:microsoft.com/office/officeart/2005/8/layout/chevron2"/>
    <dgm:cxn modelId="{1E5AAAB8-D31F-4ECB-8B3D-6E6C418802A6}" srcId="{D8568DD4-644C-404B-BE2D-8B47991B3575}" destId="{4FCDF4C6-8AD0-4934-A10F-DE7FFD3756B1}" srcOrd="0" destOrd="0" parTransId="{0E41B5AE-E39D-4163-9CE8-10EDAB43BD09}" sibTransId="{52EB7100-AFC9-4ED5-BD79-C0324DE3BCE6}"/>
    <dgm:cxn modelId="{4BD637FA-3D2A-47F6-882A-8F36AB6C2198}" type="presOf" srcId="{23074A9D-0A07-42F1-BEA3-B8F7207DF330}" destId="{90E1A9AE-82D5-4026-A7E0-1AFB277C371A}" srcOrd="0" destOrd="0" presId="urn:microsoft.com/office/officeart/2005/8/layout/chevron2"/>
    <dgm:cxn modelId="{6BF6E8AE-47BB-42F2-A817-1CD91694DF96}" type="presOf" srcId="{527B0100-27BC-4B1A-BA52-D7BEDB04FADF}" destId="{3F55A898-852A-46AF-904C-01B2CA39BAD9}" srcOrd="0" destOrd="0" presId="urn:microsoft.com/office/officeart/2005/8/layout/chevron2"/>
    <dgm:cxn modelId="{639262FB-02EA-403D-805F-18A3DFEF8DA9}" type="presOf" srcId="{6AA14E73-143E-4C98-B318-FCF1C3BA4D23}" destId="{F6FA926C-CDAB-44AB-B12D-D94135579090}" srcOrd="0" destOrd="0" presId="urn:microsoft.com/office/officeart/2005/8/layout/chevron2"/>
    <dgm:cxn modelId="{5F1E83EB-CA8D-438C-8EC2-661269884D25}" srcId="{23074A9D-0A07-42F1-BEA3-B8F7207DF330}" destId="{832BF2FC-02F8-4368-A456-058F3E040FDB}" srcOrd="0" destOrd="0" parTransId="{77C2B8AD-0A92-476C-8ECB-8C72D302440B}" sibTransId="{D40988D5-8E47-4D08-8053-083273AA2C77}"/>
    <dgm:cxn modelId="{F291BE26-D871-4301-8C34-A6220A7CECA5}" type="presOf" srcId="{832BF2FC-02F8-4368-A456-058F3E040FDB}" destId="{121C2DF9-6EE2-4497-9001-FAA145F46110}" srcOrd="0" destOrd="0" presId="urn:microsoft.com/office/officeart/2005/8/layout/chevron2"/>
    <dgm:cxn modelId="{A7F547B7-8B41-49C1-8DD9-E09CA5C705C2}" srcId="{6AA14E73-143E-4C98-B318-FCF1C3BA4D23}" destId="{40FF5AA1-B2B4-4CDD-950C-E48487A20FFE}" srcOrd="1" destOrd="0" parTransId="{0CD130EB-DE82-4D29-89BB-8E279AAC92DE}" sibTransId="{39689FF5-19F4-4009-A7FD-D5198300F43D}"/>
    <dgm:cxn modelId="{70A5ADB7-77D0-47BC-904C-E441DE34BDE5}" srcId="{ADC01260-F4CC-4B53-83AE-4577DD8139D0}" destId="{527B0100-27BC-4B1A-BA52-D7BEDB04FADF}" srcOrd="0" destOrd="0" parTransId="{FECC73FE-7234-41EF-BA8F-6B0E3FBCFFED}" sibTransId="{249C1EA8-5E2C-4A91-834B-C7BBF543E2A7}"/>
    <dgm:cxn modelId="{5C3DA37A-C1BF-4ACD-B5EA-239C5D31D5AA}" type="presOf" srcId="{D8568DD4-644C-404B-BE2D-8B47991B3575}" destId="{687D98E2-9A72-4E3F-A081-AFF4284EC5F6}" srcOrd="0" destOrd="0" presId="urn:microsoft.com/office/officeart/2005/8/layout/chevron2"/>
    <dgm:cxn modelId="{757A6E11-1DC7-4113-97AE-8A88AEFF28AA}" srcId="{40FF5AA1-B2B4-4CDD-950C-E48487A20FFE}" destId="{C5C1533A-0781-4956-A3B6-B43A1A492067}" srcOrd="0" destOrd="0" parTransId="{FB548746-159B-4D45-99FD-1D1625582EF2}" sibTransId="{B5779B2C-3191-440E-AD94-93AA9AD71505}"/>
    <dgm:cxn modelId="{D45EBD03-EA99-4B02-A847-22227837FD49}" type="presParOf" srcId="{F6FA926C-CDAB-44AB-B12D-D94135579090}" destId="{B84CF0B3-85AD-43AD-8DE2-B0E629CF82D9}" srcOrd="0" destOrd="0" presId="urn:microsoft.com/office/officeart/2005/8/layout/chevron2"/>
    <dgm:cxn modelId="{B7F15FB7-1047-4360-83C1-F56B91D6CD9B}" type="presParOf" srcId="{B84CF0B3-85AD-43AD-8DE2-B0E629CF82D9}" destId="{7103313C-7D51-46CD-B379-412733978E40}" srcOrd="0" destOrd="0" presId="urn:microsoft.com/office/officeart/2005/8/layout/chevron2"/>
    <dgm:cxn modelId="{D82C6C62-6A18-4F49-B754-3DA74560FCC8}" type="presParOf" srcId="{B84CF0B3-85AD-43AD-8DE2-B0E629CF82D9}" destId="{3F55A898-852A-46AF-904C-01B2CA39BAD9}" srcOrd="1" destOrd="0" presId="urn:microsoft.com/office/officeart/2005/8/layout/chevron2"/>
    <dgm:cxn modelId="{56D4A7B5-E92F-4EBE-A784-37A5C659906F}" type="presParOf" srcId="{F6FA926C-CDAB-44AB-B12D-D94135579090}" destId="{8A05CE02-21E2-4423-8189-9DC7E39EE07C}" srcOrd="1" destOrd="0" presId="urn:microsoft.com/office/officeart/2005/8/layout/chevron2"/>
    <dgm:cxn modelId="{73D5693E-F6AA-44E2-82D4-9CD4A8E48E53}" type="presParOf" srcId="{F6FA926C-CDAB-44AB-B12D-D94135579090}" destId="{FFA0E38D-AF17-486F-8FAD-912DDC26CFC0}" srcOrd="2" destOrd="0" presId="urn:microsoft.com/office/officeart/2005/8/layout/chevron2"/>
    <dgm:cxn modelId="{FC47A1FC-5FB2-49DD-8D8F-8E3FAFC257E5}" type="presParOf" srcId="{FFA0E38D-AF17-486F-8FAD-912DDC26CFC0}" destId="{F856A78C-F6DC-4F9B-94CC-A8D8413C2DDF}" srcOrd="0" destOrd="0" presId="urn:microsoft.com/office/officeart/2005/8/layout/chevron2"/>
    <dgm:cxn modelId="{A3B78B23-0CEB-48E4-A1D5-C5927B78AD88}" type="presParOf" srcId="{FFA0E38D-AF17-486F-8FAD-912DDC26CFC0}" destId="{5765E6C8-17F0-42CC-AA9A-F4BBA332C85B}" srcOrd="1" destOrd="0" presId="urn:microsoft.com/office/officeart/2005/8/layout/chevron2"/>
    <dgm:cxn modelId="{977E5266-79FF-406F-8731-F94C948D0000}" type="presParOf" srcId="{F6FA926C-CDAB-44AB-B12D-D94135579090}" destId="{BD92DC81-8011-40CA-B125-DC26B1DE125A}" srcOrd="3" destOrd="0" presId="urn:microsoft.com/office/officeart/2005/8/layout/chevron2"/>
    <dgm:cxn modelId="{80CD98A7-0221-4B23-8E6E-8CCC3015E0B8}" type="presParOf" srcId="{F6FA926C-CDAB-44AB-B12D-D94135579090}" destId="{43AC7DDE-FB5C-4394-B80A-BBE8AE102D6F}" srcOrd="4" destOrd="0" presId="urn:microsoft.com/office/officeart/2005/8/layout/chevron2"/>
    <dgm:cxn modelId="{90A10DD3-C376-4CE0-B6F2-009B05DBA1D3}" type="presParOf" srcId="{43AC7DDE-FB5C-4394-B80A-BBE8AE102D6F}" destId="{687D98E2-9A72-4E3F-A081-AFF4284EC5F6}" srcOrd="0" destOrd="0" presId="urn:microsoft.com/office/officeart/2005/8/layout/chevron2"/>
    <dgm:cxn modelId="{0675B258-AB7C-4E21-83EB-D05269039B0B}" type="presParOf" srcId="{43AC7DDE-FB5C-4394-B80A-BBE8AE102D6F}" destId="{B5157EBE-7528-419B-8A4D-DD1C0921745D}" srcOrd="1" destOrd="0" presId="urn:microsoft.com/office/officeart/2005/8/layout/chevron2"/>
    <dgm:cxn modelId="{AF7DA98A-9DAA-4D25-81E3-87512476FBD4}" type="presParOf" srcId="{F6FA926C-CDAB-44AB-B12D-D94135579090}" destId="{4946B446-BADC-4ED1-AC4C-6374023BC579}" srcOrd="5" destOrd="0" presId="urn:microsoft.com/office/officeart/2005/8/layout/chevron2"/>
    <dgm:cxn modelId="{2A2F2B9B-C7AA-4B48-BCD0-2F8D73D98FA2}" type="presParOf" srcId="{F6FA926C-CDAB-44AB-B12D-D94135579090}" destId="{B57C1635-3D86-4435-BFE9-277F450C75A3}" srcOrd="6" destOrd="0" presId="urn:microsoft.com/office/officeart/2005/8/layout/chevron2"/>
    <dgm:cxn modelId="{4136C887-BC11-4D03-ACC7-7126AB9BC234}" type="presParOf" srcId="{B57C1635-3D86-4435-BFE9-277F450C75A3}" destId="{90E1A9AE-82D5-4026-A7E0-1AFB277C371A}" srcOrd="0" destOrd="0" presId="urn:microsoft.com/office/officeart/2005/8/layout/chevron2"/>
    <dgm:cxn modelId="{1FC4AE09-C312-4B50-A8F1-B6C963046AEA}" type="presParOf" srcId="{B57C1635-3D86-4435-BFE9-277F450C75A3}" destId="{121C2DF9-6EE2-4497-9001-FAA145F4611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26C4CE0-ED0D-4755-B18A-A7BFFFBD8A15}" type="doc">
      <dgm:prSet loTypeId="urn:microsoft.com/office/officeart/2005/8/layout/vList2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B05CCE1-0918-4D31-988E-A31AC0C03924}">
      <dgm:prSet phldrT="[Текст]" custT="1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algn="ctr"/>
          <a:r>
            <a:rPr lang="ru-RU" sz="16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rPr>
            <a:t>ЗАДАЧИ ПРОГРАММЫ:</a:t>
          </a:r>
          <a:endParaRPr lang="ru-RU" sz="1600" b="1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Cambria" pitchFamily="18" charset="0"/>
          </a:endParaRPr>
        </a:p>
      </dgm:t>
    </dgm:pt>
    <dgm:pt modelId="{88F05345-3722-49C8-B555-9CFC9C0752FE}" type="parTrans" cxnId="{FA6E5E6B-5862-451C-BDF3-9652011D9BBB}">
      <dgm:prSet/>
      <dgm:spPr/>
      <dgm:t>
        <a:bodyPr/>
        <a:lstStyle/>
        <a:p>
          <a:endParaRPr lang="ru-RU"/>
        </a:p>
      </dgm:t>
    </dgm:pt>
    <dgm:pt modelId="{54F642DD-6AFA-4304-AD03-F84C96A5AA8D}" type="sibTrans" cxnId="{FA6E5E6B-5862-451C-BDF3-9652011D9BBB}">
      <dgm:prSet/>
      <dgm:spPr/>
      <dgm:t>
        <a:bodyPr/>
        <a:lstStyle/>
        <a:p>
          <a:endParaRPr lang="ru-RU"/>
        </a:p>
      </dgm:t>
    </dgm:pt>
    <dgm:pt modelId="{549C6C45-376B-401F-A8CA-4AB3D4E71FDF}" type="pres">
      <dgm:prSet presAssocID="{326C4CE0-ED0D-4755-B18A-A7BFFFBD8A1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6E8BFE-D89F-430C-B25B-E9065101B4F5}" type="pres">
      <dgm:prSet presAssocID="{1B05CCE1-0918-4D31-988E-A31AC0C03924}" presName="parentText" presStyleLbl="node1" presStyleIdx="0" presStyleCnt="1" custScaleY="40491" custLinFactNeighborX="-2362" custLinFactNeighborY="-3597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A6E5E6B-5862-451C-BDF3-9652011D9BBB}" srcId="{326C4CE0-ED0D-4755-B18A-A7BFFFBD8A15}" destId="{1B05CCE1-0918-4D31-988E-A31AC0C03924}" srcOrd="0" destOrd="0" parTransId="{88F05345-3722-49C8-B555-9CFC9C0752FE}" sibTransId="{54F642DD-6AFA-4304-AD03-F84C96A5AA8D}"/>
    <dgm:cxn modelId="{D124A282-13D3-443B-96C5-22FBB42DFABA}" type="presOf" srcId="{1B05CCE1-0918-4D31-988E-A31AC0C03924}" destId="{B26E8BFE-D89F-430C-B25B-E9065101B4F5}" srcOrd="0" destOrd="0" presId="urn:microsoft.com/office/officeart/2005/8/layout/vList2"/>
    <dgm:cxn modelId="{63A1A1B4-F443-4A0D-B69D-B9F068BC1867}" type="presOf" srcId="{326C4CE0-ED0D-4755-B18A-A7BFFFBD8A15}" destId="{549C6C45-376B-401F-A8CA-4AB3D4E71FDF}" srcOrd="0" destOrd="0" presId="urn:microsoft.com/office/officeart/2005/8/layout/vList2"/>
    <dgm:cxn modelId="{1B291EF7-3021-4BD2-8414-C4F1957929F0}" type="presParOf" srcId="{549C6C45-376B-401F-A8CA-4AB3D4E71FDF}" destId="{B26E8BFE-D89F-430C-B25B-E9065101B4F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939FCD6-FF61-4330-A33D-9A84E511E9CE}" type="doc">
      <dgm:prSet loTypeId="urn:microsoft.com/office/officeart/2005/8/layout/lProcess3" loCatId="process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192BFF0A-C573-4E94-88B9-0E3281C8C39C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</a:rPr>
            <a:t>Повышение качества подготовки руководящего состава и населения в области гражданской обороны, предупреждения и ликвидации ЧС</a:t>
          </a:r>
          <a:endParaRPr lang="ru-RU" sz="1200" dirty="0">
            <a:solidFill>
              <a:schemeClr val="tx2">
                <a:lumMod val="50000"/>
              </a:schemeClr>
            </a:solidFill>
            <a:latin typeface="Cambria" pitchFamily="18" charset="0"/>
          </a:endParaRPr>
        </a:p>
      </dgm:t>
    </dgm:pt>
    <dgm:pt modelId="{1CAA11F9-1ABA-4749-AA00-14CE51E67991}" type="parTrans" cxnId="{60402A62-B68D-47D9-B92D-22DCB3200DF1}">
      <dgm:prSet/>
      <dgm:spPr/>
      <dgm:t>
        <a:bodyPr/>
        <a:lstStyle/>
        <a:p>
          <a:endParaRPr lang="ru-RU"/>
        </a:p>
      </dgm:t>
    </dgm:pt>
    <dgm:pt modelId="{0FCE9E93-F46F-48CA-8DA1-01B4FF31546B}" type="sibTrans" cxnId="{60402A62-B68D-47D9-B92D-22DCB3200DF1}">
      <dgm:prSet/>
      <dgm:spPr/>
      <dgm:t>
        <a:bodyPr/>
        <a:lstStyle/>
        <a:p>
          <a:endParaRPr lang="ru-RU"/>
        </a:p>
      </dgm:t>
    </dgm:pt>
    <dgm:pt modelId="{26D8ECA7-B8F5-4461-A94E-AAB56982C3D2}">
      <dgm:prSet phldrT="[Текст]" custT="1"/>
      <dgm:spPr/>
      <dgm:t>
        <a:bodyPr/>
        <a:lstStyle/>
        <a:p>
          <a:r>
            <a:rPr lang="ru-RU" sz="1100" dirty="0" smtClean="0">
              <a:latin typeface="Cambria" pitchFamily="18" charset="0"/>
            </a:rPr>
            <a:t>Организация работы по предупреждению и пресечению нарушений требований пожарной безопасности и правил поведения на воде</a:t>
          </a:r>
          <a:endParaRPr lang="ru-RU" sz="1100" dirty="0">
            <a:latin typeface="Cambria" pitchFamily="18" charset="0"/>
          </a:endParaRPr>
        </a:p>
      </dgm:t>
    </dgm:pt>
    <dgm:pt modelId="{9C798552-1871-4CBB-A3BF-8C74C6242C5B}" type="parTrans" cxnId="{DA5D346A-9F56-4270-BFCA-4B3CD0ACC64D}">
      <dgm:prSet/>
      <dgm:spPr/>
      <dgm:t>
        <a:bodyPr/>
        <a:lstStyle/>
        <a:p>
          <a:endParaRPr lang="ru-RU"/>
        </a:p>
      </dgm:t>
    </dgm:pt>
    <dgm:pt modelId="{CF5179A9-F4BE-4B2A-8862-EFCB70235D91}" type="sibTrans" cxnId="{DA5D346A-9F56-4270-BFCA-4B3CD0ACC64D}">
      <dgm:prSet/>
      <dgm:spPr/>
      <dgm:t>
        <a:bodyPr/>
        <a:lstStyle/>
        <a:p>
          <a:endParaRPr lang="ru-RU"/>
        </a:p>
      </dgm:t>
    </dgm:pt>
    <dgm:pt modelId="{180BFA85-1141-4265-97C5-09C103D96E0F}">
      <dgm:prSet phldrT="[Текст]" custT="1"/>
      <dgm:spPr/>
      <dgm:t>
        <a:bodyPr/>
        <a:lstStyle/>
        <a:p>
          <a:r>
            <a:rPr lang="ru-RU" sz="1100" dirty="0" smtClean="0">
              <a:latin typeface="Cambria" pitchFamily="18" charset="0"/>
            </a:rPr>
            <a:t>Снижение размеров ущерба и потерь от ЧС, повышение эффективности системы предупреждения о возникновении и развитии ЧС</a:t>
          </a:r>
          <a:endParaRPr lang="ru-RU" sz="1100" dirty="0">
            <a:latin typeface="Cambria" pitchFamily="18" charset="0"/>
          </a:endParaRPr>
        </a:p>
      </dgm:t>
    </dgm:pt>
    <dgm:pt modelId="{51D4E07C-9B23-41D7-8138-45CFD2126555}" type="parTrans" cxnId="{4AEBD64F-DEB4-48FC-8C30-ED3FD9EA93D0}">
      <dgm:prSet/>
      <dgm:spPr/>
      <dgm:t>
        <a:bodyPr/>
        <a:lstStyle/>
        <a:p>
          <a:endParaRPr lang="ru-RU"/>
        </a:p>
      </dgm:t>
    </dgm:pt>
    <dgm:pt modelId="{2FE4C368-677C-4D9D-A988-341E22392CF0}" type="sibTrans" cxnId="{4AEBD64F-DEB4-48FC-8C30-ED3FD9EA93D0}">
      <dgm:prSet/>
      <dgm:spPr/>
      <dgm:t>
        <a:bodyPr/>
        <a:lstStyle/>
        <a:p>
          <a:endParaRPr lang="ru-RU"/>
        </a:p>
      </dgm:t>
    </dgm:pt>
    <dgm:pt modelId="{F94EA46D-BF3F-4F6A-9BD8-87B4ACBEEFD9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Cambria" pitchFamily="18" charset="0"/>
            </a:rPr>
            <a:t>Осуществление сбора и обмена информацией , обеспечение своевременного оповещения и информирования населения об угрозе возникновения ЧС</a:t>
          </a:r>
          <a:endParaRPr lang="ru-RU" sz="1200" dirty="0">
            <a:solidFill>
              <a:schemeClr val="tx1"/>
            </a:solidFill>
            <a:latin typeface="Cambria" pitchFamily="18" charset="0"/>
          </a:endParaRPr>
        </a:p>
      </dgm:t>
    </dgm:pt>
    <dgm:pt modelId="{D30B28E2-A33B-48E8-A05B-F89B3CE2403A}" type="parTrans" cxnId="{8DDCEA40-B085-4E01-B279-FF521CC8D4A6}">
      <dgm:prSet/>
      <dgm:spPr/>
      <dgm:t>
        <a:bodyPr/>
        <a:lstStyle/>
        <a:p>
          <a:endParaRPr lang="ru-RU"/>
        </a:p>
      </dgm:t>
    </dgm:pt>
    <dgm:pt modelId="{158EFD4D-13FB-454D-A8A1-9AC3645567EE}" type="sibTrans" cxnId="{8DDCEA40-B085-4E01-B279-FF521CC8D4A6}">
      <dgm:prSet/>
      <dgm:spPr/>
      <dgm:t>
        <a:bodyPr/>
        <a:lstStyle/>
        <a:p>
          <a:endParaRPr lang="ru-RU"/>
        </a:p>
      </dgm:t>
    </dgm:pt>
    <dgm:pt modelId="{2017560B-3244-470B-AFDE-09D9C68E5399}">
      <dgm:prSet phldrT="[Текст]" custT="1"/>
      <dgm:spPr/>
      <dgm:t>
        <a:bodyPr/>
        <a:lstStyle/>
        <a:p>
          <a:r>
            <a:rPr lang="ru-RU" sz="1000" dirty="0" smtClean="0">
              <a:latin typeface="Cambria" pitchFamily="18" charset="0"/>
            </a:rPr>
            <a:t>Совершенствование резервов финансовых и материальных ресурсов для ликвидации ЧС, запасов материально-технических, медицинских и иных средств в гражданской обороне</a:t>
          </a:r>
          <a:endParaRPr lang="ru-RU" sz="1000" dirty="0">
            <a:latin typeface="Cambria" pitchFamily="18" charset="0"/>
          </a:endParaRPr>
        </a:p>
      </dgm:t>
    </dgm:pt>
    <dgm:pt modelId="{D973C5B5-0D18-4214-8EA0-94B089472045}" type="parTrans" cxnId="{74A315E8-0644-49A1-AA05-3C1DBB8F6CA2}">
      <dgm:prSet/>
      <dgm:spPr/>
      <dgm:t>
        <a:bodyPr/>
        <a:lstStyle/>
        <a:p>
          <a:endParaRPr lang="ru-RU"/>
        </a:p>
      </dgm:t>
    </dgm:pt>
    <dgm:pt modelId="{DEA4F48D-F157-4EB1-8FBA-46E39836E4B2}" type="sibTrans" cxnId="{74A315E8-0644-49A1-AA05-3C1DBB8F6CA2}">
      <dgm:prSet/>
      <dgm:spPr/>
      <dgm:t>
        <a:bodyPr/>
        <a:lstStyle/>
        <a:p>
          <a:endParaRPr lang="ru-RU"/>
        </a:p>
      </dgm:t>
    </dgm:pt>
    <dgm:pt modelId="{2A695395-D4C5-4BA5-9748-FBF4CFDE2223}">
      <dgm:prSet phldrT="[Текст]" custT="1"/>
      <dgm:spPr/>
      <dgm:t>
        <a:bodyPr/>
        <a:lstStyle/>
        <a:p>
          <a:r>
            <a:rPr lang="ru-RU" sz="1050" dirty="0" smtClean="0">
              <a:latin typeface="Cambria" pitchFamily="18" charset="0"/>
            </a:rPr>
            <a:t>Создание эффективной системы обучения населения способам защиты от опасностей, возникающих при ведении военных действий, способам защиты от ЧС</a:t>
          </a:r>
          <a:endParaRPr lang="ru-RU" sz="1050" dirty="0">
            <a:latin typeface="Cambria" pitchFamily="18" charset="0"/>
          </a:endParaRPr>
        </a:p>
      </dgm:t>
    </dgm:pt>
    <dgm:pt modelId="{5840FA39-FA02-4CC7-AFDD-E9DF30537B0B}" type="parTrans" cxnId="{AE495DE1-B47E-4957-970B-8596DB3006A5}">
      <dgm:prSet/>
      <dgm:spPr/>
      <dgm:t>
        <a:bodyPr/>
        <a:lstStyle/>
        <a:p>
          <a:endParaRPr lang="ru-RU"/>
        </a:p>
      </dgm:t>
    </dgm:pt>
    <dgm:pt modelId="{A9F850DB-60E8-4DE4-A271-E838704CF846}" type="sibTrans" cxnId="{AE495DE1-B47E-4957-970B-8596DB3006A5}">
      <dgm:prSet/>
      <dgm:spPr/>
      <dgm:t>
        <a:bodyPr/>
        <a:lstStyle/>
        <a:p>
          <a:endParaRPr lang="ru-RU"/>
        </a:p>
      </dgm:t>
    </dgm:pt>
    <dgm:pt modelId="{3CF21391-68EE-4A7A-9F67-3505370CBFAC}" type="pres">
      <dgm:prSet presAssocID="{9939FCD6-FF61-4330-A33D-9A84E511E9CE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9D612D3-30FC-4934-8793-ABA772687879}" type="pres">
      <dgm:prSet presAssocID="{192BFF0A-C573-4E94-88B9-0E3281C8C39C}" presName="horFlow" presStyleCnt="0"/>
      <dgm:spPr/>
    </dgm:pt>
    <dgm:pt modelId="{1F1B03E2-038D-484C-B136-B2563F7B2F7C}" type="pres">
      <dgm:prSet presAssocID="{192BFF0A-C573-4E94-88B9-0E3281C8C39C}" presName="bigChev" presStyleLbl="node1" presStyleIdx="0" presStyleCnt="2" custLinFactNeighborX="-14981" custLinFactNeighborY="-19"/>
      <dgm:spPr/>
      <dgm:t>
        <a:bodyPr/>
        <a:lstStyle/>
        <a:p>
          <a:endParaRPr lang="ru-RU"/>
        </a:p>
      </dgm:t>
    </dgm:pt>
    <dgm:pt modelId="{E488A848-3217-44E4-BC5C-B67D27C7ECE8}" type="pres">
      <dgm:prSet presAssocID="{9C798552-1871-4CBB-A3BF-8C74C6242C5B}" presName="parTrans" presStyleCnt="0"/>
      <dgm:spPr/>
    </dgm:pt>
    <dgm:pt modelId="{E345BA12-4AA9-4C48-86CF-C969B16BCB2A}" type="pres">
      <dgm:prSet presAssocID="{26D8ECA7-B8F5-4461-A94E-AAB56982C3D2}" presName="node" presStyleLbl="alignAccFollowNode1" presStyleIdx="0" presStyleCnt="4" custLinFactNeighborX="11146" custLinFactNeighborY="-32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B666AB-B532-431D-873C-C9E0DD7BC98E}" type="pres">
      <dgm:prSet presAssocID="{CF5179A9-F4BE-4B2A-8862-EFCB70235D91}" presName="sibTrans" presStyleCnt="0"/>
      <dgm:spPr/>
    </dgm:pt>
    <dgm:pt modelId="{DECED275-AF73-4DF2-8DAA-11818F4B7515}" type="pres">
      <dgm:prSet presAssocID="{180BFA85-1141-4265-97C5-09C103D96E0F}" presName="node" presStyleLbl="alignAccFollowNode1" presStyleIdx="1" presStyleCnt="4" custLinFactNeighborX="14170" custLinFactNeighborY="-32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9E7046-9786-40A8-8532-7807C6FE5899}" type="pres">
      <dgm:prSet presAssocID="{192BFF0A-C573-4E94-88B9-0E3281C8C39C}" presName="vSp" presStyleCnt="0"/>
      <dgm:spPr/>
    </dgm:pt>
    <dgm:pt modelId="{CA1381EA-3D42-4EB6-8BF9-C4F1B945EF27}" type="pres">
      <dgm:prSet presAssocID="{F94EA46D-BF3F-4F6A-9BD8-87B4ACBEEFD9}" presName="horFlow" presStyleCnt="0"/>
      <dgm:spPr/>
    </dgm:pt>
    <dgm:pt modelId="{04F36844-695C-4DE9-9873-3A499B8F737B}" type="pres">
      <dgm:prSet presAssocID="{F94EA46D-BF3F-4F6A-9BD8-87B4ACBEEFD9}" presName="bigChev" presStyleLbl="node1" presStyleIdx="1" presStyleCnt="2" custScaleY="108318" custLinFactNeighborX="-14981" custLinFactNeighborY="-4108"/>
      <dgm:spPr/>
      <dgm:t>
        <a:bodyPr/>
        <a:lstStyle/>
        <a:p>
          <a:endParaRPr lang="ru-RU"/>
        </a:p>
      </dgm:t>
    </dgm:pt>
    <dgm:pt modelId="{D56B3353-C7C6-472C-82E7-814A9A411CDA}" type="pres">
      <dgm:prSet presAssocID="{D973C5B5-0D18-4214-8EA0-94B089472045}" presName="parTrans" presStyleCnt="0"/>
      <dgm:spPr/>
    </dgm:pt>
    <dgm:pt modelId="{72E90091-5446-4E71-B0C6-7A47B3C1A7B7}" type="pres">
      <dgm:prSet presAssocID="{2017560B-3244-470B-AFDE-09D9C68E5399}" presName="node" presStyleLbl="alignAccFollowNode1" presStyleIdx="2" presStyleCnt="4" custScaleY="114491" custLinFactNeighborX="-6982" custLinFactNeighborY="-56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5947BF-02F0-41C0-9EEF-C4AB18C81B60}" type="pres">
      <dgm:prSet presAssocID="{DEA4F48D-F157-4EB1-8FBA-46E39836E4B2}" presName="sibTrans" presStyleCnt="0"/>
      <dgm:spPr/>
    </dgm:pt>
    <dgm:pt modelId="{8FBEAD11-8052-4CD2-A7BB-AF07EDE8A5CB}" type="pres">
      <dgm:prSet presAssocID="{2A695395-D4C5-4BA5-9748-FBF4CFDE2223}" presName="node" presStyleLbl="alignAccFollowNode1" presStyleIdx="3" presStyleCnt="4" custScaleY="114491" custLinFactNeighborX="-2698" custLinFactNeighborY="-56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A315E8-0644-49A1-AA05-3C1DBB8F6CA2}" srcId="{F94EA46D-BF3F-4F6A-9BD8-87B4ACBEEFD9}" destId="{2017560B-3244-470B-AFDE-09D9C68E5399}" srcOrd="0" destOrd="0" parTransId="{D973C5B5-0D18-4214-8EA0-94B089472045}" sibTransId="{DEA4F48D-F157-4EB1-8FBA-46E39836E4B2}"/>
    <dgm:cxn modelId="{D1E498FD-EEC8-4A71-A897-F89526C3073D}" type="presOf" srcId="{26D8ECA7-B8F5-4461-A94E-AAB56982C3D2}" destId="{E345BA12-4AA9-4C48-86CF-C969B16BCB2A}" srcOrd="0" destOrd="0" presId="urn:microsoft.com/office/officeart/2005/8/layout/lProcess3"/>
    <dgm:cxn modelId="{DA5D346A-9F56-4270-BFCA-4B3CD0ACC64D}" srcId="{192BFF0A-C573-4E94-88B9-0E3281C8C39C}" destId="{26D8ECA7-B8F5-4461-A94E-AAB56982C3D2}" srcOrd="0" destOrd="0" parTransId="{9C798552-1871-4CBB-A3BF-8C74C6242C5B}" sibTransId="{CF5179A9-F4BE-4B2A-8862-EFCB70235D91}"/>
    <dgm:cxn modelId="{13F75EDB-2683-48ED-A8C2-5257E1849767}" type="presOf" srcId="{9939FCD6-FF61-4330-A33D-9A84E511E9CE}" destId="{3CF21391-68EE-4A7A-9F67-3505370CBFAC}" srcOrd="0" destOrd="0" presId="urn:microsoft.com/office/officeart/2005/8/layout/lProcess3"/>
    <dgm:cxn modelId="{AE495DE1-B47E-4957-970B-8596DB3006A5}" srcId="{F94EA46D-BF3F-4F6A-9BD8-87B4ACBEEFD9}" destId="{2A695395-D4C5-4BA5-9748-FBF4CFDE2223}" srcOrd="1" destOrd="0" parTransId="{5840FA39-FA02-4CC7-AFDD-E9DF30537B0B}" sibTransId="{A9F850DB-60E8-4DE4-A271-E838704CF846}"/>
    <dgm:cxn modelId="{60402A62-B68D-47D9-B92D-22DCB3200DF1}" srcId="{9939FCD6-FF61-4330-A33D-9A84E511E9CE}" destId="{192BFF0A-C573-4E94-88B9-0E3281C8C39C}" srcOrd="0" destOrd="0" parTransId="{1CAA11F9-1ABA-4749-AA00-14CE51E67991}" sibTransId="{0FCE9E93-F46F-48CA-8DA1-01B4FF31546B}"/>
    <dgm:cxn modelId="{240A3622-523E-435E-8B85-3DED3A4468B2}" type="presOf" srcId="{180BFA85-1141-4265-97C5-09C103D96E0F}" destId="{DECED275-AF73-4DF2-8DAA-11818F4B7515}" srcOrd="0" destOrd="0" presId="urn:microsoft.com/office/officeart/2005/8/layout/lProcess3"/>
    <dgm:cxn modelId="{1A7DD4C5-BF4E-4298-BBB6-D03A4F5ED9F7}" type="presOf" srcId="{192BFF0A-C573-4E94-88B9-0E3281C8C39C}" destId="{1F1B03E2-038D-484C-B136-B2563F7B2F7C}" srcOrd="0" destOrd="0" presId="urn:microsoft.com/office/officeart/2005/8/layout/lProcess3"/>
    <dgm:cxn modelId="{0FC76BFF-F09D-4D62-BBC6-52B3A5D3FC97}" type="presOf" srcId="{F94EA46D-BF3F-4F6A-9BD8-87B4ACBEEFD9}" destId="{04F36844-695C-4DE9-9873-3A499B8F737B}" srcOrd="0" destOrd="0" presId="urn:microsoft.com/office/officeart/2005/8/layout/lProcess3"/>
    <dgm:cxn modelId="{0EEACB59-DA80-4AE9-8256-1137ADE008C7}" type="presOf" srcId="{2A695395-D4C5-4BA5-9748-FBF4CFDE2223}" destId="{8FBEAD11-8052-4CD2-A7BB-AF07EDE8A5CB}" srcOrd="0" destOrd="0" presId="urn:microsoft.com/office/officeart/2005/8/layout/lProcess3"/>
    <dgm:cxn modelId="{0849E283-0221-4E42-908A-EC866B354542}" type="presOf" srcId="{2017560B-3244-470B-AFDE-09D9C68E5399}" destId="{72E90091-5446-4E71-B0C6-7A47B3C1A7B7}" srcOrd="0" destOrd="0" presId="urn:microsoft.com/office/officeart/2005/8/layout/lProcess3"/>
    <dgm:cxn modelId="{8DDCEA40-B085-4E01-B279-FF521CC8D4A6}" srcId="{9939FCD6-FF61-4330-A33D-9A84E511E9CE}" destId="{F94EA46D-BF3F-4F6A-9BD8-87B4ACBEEFD9}" srcOrd="1" destOrd="0" parTransId="{D30B28E2-A33B-48E8-A05B-F89B3CE2403A}" sibTransId="{158EFD4D-13FB-454D-A8A1-9AC3645567EE}"/>
    <dgm:cxn modelId="{4AEBD64F-DEB4-48FC-8C30-ED3FD9EA93D0}" srcId="{192BFF0A-C573-4E94-88B9-0E3281C8C39C}" destId="{180BFA85-1141-4265-97C5-09C103D96E0F}" srcOrd="1" destOrd="0" parTransId="{51D4E07C-9B23-41D7-8138-45CFD2126555}" sibTransId="{2FE4C368-677C-4D9D-A988-341E22392CF0}"/>
    <dgm:cxn modelId="{47DA405A-A19A-4C04-87DB-DE0CB6CDD695}" type="presParOf" srcId="{3CF21391-68EE-4A7A-9F67-3505370CBFAC}" destId="{D9D612D3-30FC-4934-8793-ABA772687879}" srcOrd="0" destOrd="0" presId="urn:microsoft.com/office/officeart/2005/8/layout/lProcess3"/>
    <dgm:cxn modelId="{AA67E5EA-2A53-4C30-A23A-2AF6612F7B16}" type="presParOf" srcId="{D9D612D3-30FC-4934-8793-ABA772687879}" destId="{1F1B03E2-038D-484C-B136-B2563F7B2F7C}" srcOrd="0" destOrd="0" presId="urn:microsoft.com/office/officeart/2005/8/layout/lProcess3"/>
    <dgm:cxn modelId="{AB056787-63D5-4AB6-84B3-56415BE85BA0}" type="presParOf" srcId="{D9D612D3-30FC-4934-8793-ABA772687879}" destId="{E488A848-3217-44E4-BC5C-B67D27C7ECE8}" srcOrd="1" destOrd="0" presId="urn:microsoft.com/office/officeart/2005/8/layout/lProcess3"/>
    <dgm:cxn modelId="{E0F99948-4274-48DC-A1EC-0C6009844BCB}" type="presParOf" srcId="{D9D612D3-30FC-4934-8793-ABA772687879}" destId="{E345BA12-4AA9-4C48-86CF-C969B16BCB2A}" srcOrd="2" destOrd="0" presId="urn:microsoft.com/office/officeart/2005/8/layout/lProcess3"/>
    <dgm:cxn modelId="{3AF48E3B-E8C2-4C30-81FD-95BE47B0B5DD}" type="presParOf" srcId="{D9D612D3-30FC-4934-8793-ABA772687879}" destId="{4DB666AB-B532-431D-873C-C9E0DD7BC98E}" srcOrd="3" destOrd="0" presId="urn:microsoft.com/office/officeart/2005/8/layout/lProcess3"/>
    <dgm:cxn modelId="{449AEB41-D90A-4DC3-A186-F0FC48648448}" type="presParOf" srcId="{D9D612D3-30FC-4934-8793-ABA772687879}" destId="{DECED275-AF73-4DF2-8DAA-11818F4B7515}" srcOrd="4" destOrd="0" presId="urn:microsoft.com/office/officeart/2005/8/layout/lProcess3"/>
    <dgm:cxn modelId="{AC13835E-DE5D-455B-B8A0-1EE6523AB374}" type="presParOf" srcId="{3CF21391-68EE-4A7A-9F67-3505370CBFAC}" destId="{F99E7046-9786-40A8-8532-7807C6FE5899}" srcOrd="1" destOrd="0" presId="urn:microsoft.com/office/officeart/2005/8/layout/lProcess3"/>
    <dgm:cxn modelId="{DF614114-C8D6-486E-A7FD-4C3A26DC76E5}" type="presParOf" srcId="{3CF21391-68EE-4A7A-9F67-3505370CBFAC}" destId="{CA1381EA-3D42-4EB6-8BF9-C4F1B945EF27}" srcOrd="2" destOrd="0" presId="urn:microsoft.com/office/officeart/2005/8/layout/lProcess3"/>
    <dgm:cxn modelId="{B493E9D3-D53D-4C88-86D5-F6AF47FDCF4B}" type="presParOf" srcId="{CA1381EA-3D42-4EB6-8BF9-C4F1B945EF27}" destId="{04F36844-695C-4DE9-9873-3A499B8F737B}" srcOrd="0" destOrd="0" presId="urn:microsoft.com/office/officeart/2005/8/layout/lProcess3"/>
    <dgm:cxn modelId="{281B2B0E-BF72-47DD-879F-2CB8D3F136E2}" type="presParOf" srcId="{CA1381EA-3D42-4EB6-8BF9-C4F1B945EF27}" destId="{D56B3353-C7C6-472C-82E7-814A9A411CDA}" srcOrd="1" destOrd="0" presId="urn:microsoft.com/office/officeart/2005/8/layout/lProcess3"/>
    <dgm:cxn modelId="{2DB376C1-9BD7-4BA8-9ECB-53175B461AC0}" type="presParOf" srcId="{CA1381EA-3D42-4EB6-8BF9-C4F1B945EF27}" destId="{72E90091-5446-4E71-B0C6-7A47B3C1A7B7}" srcOrd="2" destOrd="0" presId="urn:microsoft.com/office/officeart/2005/8/layout/lProcess3"/>
    <dgm:cxn modelId="{C615ACB3-D31B-4BE0-93A1-9679CC011BF7}" type="presParOf" srcId="{CA1381EA-3D42-4EB6-8BF9-C4F1B945EF27}" destId="{225947BF-02F0-41C0-9EEF-C4AB18C81B60}" srcOrd="3" destOrd="0" presId="urn:microsoft.com/office/officeart/2005/8/layout/lProcess3"/>
    <dgm:cxn modelId="{EFB0C966-9F31-4444-8B46-EA699B6A7B7E}" type="presParOf" srcId="{CA1381EA-3D42-4EB6-8BF9-C4F1B945EF27}" destId="{8FBEAD11-8052-4CD2-A7BB-AF07EDE8A5CB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FCBC269-4943-4E0B-BDCB-52175E21F46C}" type="doc">
      <dgm:prSet loTypeId="urn:microsoft.com/office/officeart/2005/8/layout/matrix1" loCatId="matrix" qsTypeId="urn:microsoft.com/office/officeart/2005/8/quickstyle/3d2" qsCatId="3D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44311A39-CCDB-4D3C-A87F-B9B0535DEDD5}">
      <dgm:prSet phldrT="[Текст]" custT="1"/>
      <dgm:spPr/>
      <dgm:t>
        <a:bodyPr/>
        <a:lstStyle/>
        <a:p>
          <a:r>
            <a:rPr lang="ru-RU" sz="1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rPr>
            <a:t>МЕРОПРИЯТИЯ ПРОГРАММЫ:</a:t>
          </a:r>
          <a:endParaRPr lang="ru-RU" sz="1400" b="1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Cambria" pitchFamily="18" charset="0"/>
          </a:endParaRPr>
        </a:p>
      </dgm:t>
    </dgm:pt>
    <dgm:pt modelId="{D73B726B-725E-45AC-85BC-8920AB65F54B}" type="parTrans" cxnId="{44432E46-CF38-4E9E-BAE8-6705E8E8BB02}">
      <dgm:prSet/>
      <dgm:spPr/>
      <dgm:t>
        <a:bodyPr/>
        <a:lstStyle/>
        <a:p>
          <a:endParaRPr lang="ru-RU"/>
        </a:p>
      </dgm:t>
    </dgm:pt>
    <dgm:pt modelId="{430DEC47-33F5-4059-8BD5-9AA8FDF4BDF9}" type="sibTrans" cxnId="{44432E46-CF38-4E9E-BAE8-6705E8E8BB02}">
      <dgm:prSet/>
      <dgm:spPr/>
      <dgm:t>
        <a:bodyPr/>
        <a:lstStyle/>
        <a:p>
          <a:endParaRPr lang="ru-RU"/>
        </a:p>
      </dgm:t>
    </dgm:pt>
    <dgm:pt modelId="{CA97C6C2-85FA-421D-9E3C-92D808EC22B4}">
      <dgm:prSet phldrT="[Текст]" custT="1"/>
      <dgm:spPr/>
      <dgm:t>
        <a:bodyPr anchor="ctr"/>
        <a:lstStyle/>
        <a:p>
          <a:pPr algn="just"/>
          <a:endParaRPr lang="ru-RU" sz="1200" dirty="0" smtClean="0">
            <a:latin typeface="Cambria" pitchFamily="18" charset="0"/>
          </a:endParaRPr>
        </a:p>
        <a:p>
          <a:pPr algn="just"/>
          <a:r>
            <a:rPr lang="ru-RU" sz="1200" dirty="0" smtClean="0">
              <a:solidFill>
                <a:schemeClr val="tx1"/>
              </a:solidFill>
              <a:latin typeface="Cambria" pitchFamily="18" charset="0"/>
            </a:rPr>
            <a:t>Разработка  муниципальных правовых актов по защите населения от чрезвычайных ситуаций, изготовление и размещение баннеров на тему гражданской обороны и защиты населения от чрезвычайных ситуаций</a:t>
          </a:r>
          <a:endParaRPr lang="ru-RU" sz="1200" dirty="0">
            <a:solidFill>
              <a:schemeClr val="tx1"/>
            </a:solidFill>
            <a:latin typeface="Cambria" pitchFamily="18" charset="0"/>
          </a:endParaRPr>
        </a:p>
      </dgm:t>
    </dgm:pt>
    <dgm:pt modelId="{26A4FC07-D292-4CE3-BF13-39EFE04D86F1}" type="parTrans" cxnId="{54CF5C60-5C98-4D34-AF0A-CA6EB4FB6CC6}">
      <dgm:prSet/>
      <dgm:spPr/>
      <dgm:t>
        <a:bodyPr/>
        <a:lstStyle/>
        <a:p>
          <a:endParaRPr lang="ru-RU"/>
        </a:p>
      </dgm:t>
    </dgm:pt>
    <dgm:pt modelId="{A3B66420-EE12-4110-8B00-719DC2D3F421}" type="sibTrans" cxnId="{54CF5C60-5C98-4D34-AF0A-CA6EB4FB6CC6}">
      <dgm:prSet/>
      <dgm:spPr/>
      <dgm:t>
        <a:bodyPr/>
        <a:lstStyle/>
        <a:p>
          <a:endParaRPr lang="ru-RU"/>
        </a:p>
      </dgm:t>
    </dgm:pt>
    <dgm:pt modelId="{12EE7C4C-7570-4466-8104-1CD1089739BF}">
      <dgm:prSet phldrT="[Текст]" custT="1"/>
      <dgm:spPr/>
      <dgm:t>
        <a:bodyPr/>
        <a:lstStyle/>
        <a:p>
          <a:pPr algn="ctr"/>
          <a:endParaRPr lang="ru-RU" sz="1200" dirty="0" smtClean="0">
            <a:latin typeface="Cambria" pitchFamily="18" charset="0"/>
          </a:endParaRPr>
        </a:p>
        <a:p>
          <a:pPr algn="just"/>
          <a:r>
            <a:rPr lang="ru-RU" sz="1200" dirty="0" smtClean="0">
              <a:solidFill>
                <a:schemeClr val="tx1"/>
              </a:solidFill>
              <a:latin typeface="Cambria" pitchFamily="18" charset="0"/>
            </a:rPr>
            <a:t>Организация и проведение профилактики по мерам пожарной безопасности, приобретение и установка дополнительных источников противопожарного водоснабжения, изготовление и размещение баннеров по пожарной безопасности, обучение населения мерам пожарной безопасности</a:t>
          </a:r>
          <a:endParaRPr lang="ru-RU" sz="1200" dirty="0">
            <a:solidFill>
              <a:schemeClr val="tx1"/>
            </a:solidFill>
            <a:latin typeface="Cambria" pitchFamily="18" charset="0"/>
          </a:endParaRPr>
        </a:p>
      </dgm:t>
    </dgm:pt>
    <dgm:pt modelId="{BCE20FFC-F61B-4324-AD0C-407095398401}" type="parTrans" cxnId="{CA2DC7D0-DADB-4EC2-B48C-E3422908B90E}">
      <dgm:prSet/>
      <dgm:spPr/>
      <dgm:t>
        <a:bodyPr/>
        <a:lstStyle/>
        <a:p>
          <a:endParaRPr lang="ru-RU"/>
        </a:p>
      </dgm:t>
    </dgm:pt>
    <dgm:pt modelId="{88078054-A992-4573-B8DA-CD20734C1B57}" type="sibTrans" cxnId="{CA2DC7D0-DADB-4EC2-B48C-E3422908B90E}">
      <dgm:prSet/>
      <dgm:spPr/>
      <dgm:t>
        <a:bodyPr/>
        <a:lstStyle/>
        <a:p>
          <a:endParaRPr lang="ru-RU"/>
        </a:p>
      </dgm:t>
    </dgm:pt>
    <dgm:pt modelId="{88EB8FBA-E12C-406A-8F10-00D3E24AB8DD}">
      <dgm:prSet phldrT="[Текст]" custT="1"/>
      <dgm:spPr/>
      <dgm:t>
        <a:bodyPr/>
        <a:lstStyle/>
        <a:p>
          <a:pPr algn="just"/>
          <a:r>
            <a:rPr lang="ru-RU" sz="1200" dirty="0" smtClean="0">
              <a:solidFill>
                <a:schemeClr val="tx1"/>
              </a:solidFill>
              <a:latin typeface="Cambria" pitchFamily="18" charset="0"/>
            </a:rPr>
            <a:t>Участие в работе антитеррористической комиссии, работ по выявлению фактов вандализма, разработка правовых актов по вопросам терроризма, распространение информации по вопросам противодействия терроризмы и экстремизму</a:t>
          </a:r>
          <a:endParaRPr lang="ru-RU" sz="1200" dirty="0">
            <a:solidFill>
              <a:schemeClr val="tx1"/>
            </a:solidFill>
            <a:latin typeface="Cambria" pitchFamily="18" charset="0"/>
          </a:endParaRPr>
        </a:p>
      </dgm:t>
    </dgm:pt>
    <dgm:pt modelId="{986A5916-27B8-4A53-8120-C8B829EA7DD8}" type="parTrans" cxnId="{ED7ABF04-2243-4BB2-9CF7-8836252B8E03}">
      <dgm:prSet/>
      <dgm:spPr/>
      <dgm:t>
        <a:bodyPr/>
        <a:lstStyle/>
        <a:p>
          <a:endParaRPr lang="ru-RU"/>
        </a:p>
      </dgm:t>
    </dgm:pt>
    <dgm:pt modelId="{45FC6872-53FE-4F80-AD3E-7E1B723033B3}" type="sibTrans" cxnId="{ED7ABF04-2243-4BB2-9CF7-8836252B8E03}">
      <dgm:prSet/>
      <dgm:spPr/>
      <dgm:t>
        <a:bodyPr/>
        <a:lstStyle/>
        <a:p>
          <a:endParaRPr lang="ru-RU"/>
        </a:p>
      </dgm:t>
    </dgm:pt>
    <dgm:pt modelId="{8436FF65-A6CC-4D9E-AD87-02F8C6BC57FA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Cambria" pitchFamily="18" charset="0"/>
            </a:rPr>
            <a:t>Капитальный ремонт гидротехнического сооружения (защитная дамба на р. Витим), таксация лесов и разработка лесохозяйственного регламента лесных участков в границах муниципального образования</a:t>
          </a:r>
          <a:endParaRPr lang="ru-RU" sz="1200" dirty="0">
            <a:solidFill>
              <a:schemeClr val="tx1"/>
            </a:solidFill>
            <a:latin typeface="Cambria" pitchFamily="18" charset="0"/>
          </a:endParaRPr>
        </a:p>
      </dgm:t>
    </dgm:pt>
    <dgm:pt modelId="{5627017B-16AD-4ED0-9483-0283377EC4DE}" type="parTrans" cxnId="{7A4C185F-F59E-4E54-902C-4D61FA27A41B}">
      <dgm:prSet/>
      <dgm:spPr/>
      <dgm:t>
        <a:bodyPr/>
        <a:lstStyle/>
        <a:p>
          <a:endParaRPr lang="ru-RU"/>
        </a:p>
      </dgm:t>
    </dgm:pt>
    <dgm:pt modelId="{7476508A-E9D6-4812-A4CE-9BB8BEE3B6C3}" type="sibTrans" cxnId="{7A4C185F-F59E-4E54-902C-4D61FA27A41B}">
      <dgm:prSet/>
      <dgm:spPr/>
      <dgm:t>
        <a:bodyPr/>
        <a:lstStyle/>
        <a:p>
          <a:endParaRPr lang="ru-RU"/>
        </a:p>
      </dgm:t>
    </dgm:pt>
    <dgm:pt modelId="{F849D49E-2C35-4CE9-8DFE-20EE5259C31D}" type="pres">
      <dgm:prSet presAssocID="{8FCBC269-4943-4E0B-BDCB-52175E21F46C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961AB6-1401-441C-A408-C636FD68AE02}" type="pres">
      <dgm:prSet presAssocID="{8FCBC269-4943-4E0B-BDCB-52175E21F46C}" presName="matrix" presStyleCnt="0"/>
      <dgm:spPr/>
    </dgm:pt>
    <dgm:pt modelId="{D9500389-AEFB-4200-A401-07850E9B814C}" type="pres">
      <dgm:prSet presAssocID="{8FCBC269-4943-4E0B-BDCB-52175E21F46C}" presName="tile1" presStyleLbl="node1" presStyleIdx="0" presStyleCnt="4"/>
      <dgm:spPr/>
      <dgm:t>
        <a:bodyPr/>
        <a:lstStyle/>
        <a:p>
          <a:endParaRPr lang="ru-RU"/>
        </a:p>
      </dgm:t>
    </dgm:pt>
    <dgm:pt modelId="{681A4E40-B670-477B-AA3F-DA01091E1204}" type="pres">
      <dgm:prSet presAssocID="{8FCBC269-4943-4E0B-BDCB-52175E21F46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023D52-B0C5-4BD7-8FD0-1125515FD2F2}" type="pres">
      <dgm:prSet presAssocID="{8FCBC269-4943-4E0B-BDCB-52175E21F46C}" presName="tile2" presStyleLbl="node1" presStyleIdx="1" presStyleCnt="4" custLinFactNeighborX="0"/>
      <dgm:spPr/>
      <dgm:t>
        <a:bodyPr/>
        <a:lstStyle/>
        <a:p>
          <a:endParaRPr lang="ru-RU"/>
        </a:p>
      </dgm:t>
    </dgm:pt>
    <dgm:pt modelId="{4AD7FDE5-0326-49B9-988B-848702DCA55A}" type="pres">
      <dgm:prSet presAssocID="{8FCBC269-4943-4E0B-BDCB-52175E21F46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97461E-4B45-4240-B452-A3586995DD73}" type="pres">
      <dgm:prSet presAssocID="{8FCBC269-4943-4E0B-BDCB-52175E21F46C}" presName="tile3" presStyleLbl="node1" presStyleIdx="2" presStyleCnt="4"/>
      <dgm:spPr/>
      <dgm:t>
        <a:bodyPr/>
        <a:lstStyle/>
        <a:p>
          <a:endParaRPr lang="ru-RU"/>
        </a:p>
      </dgm:t>
    </dgm:pt>
    <dgm:pt modelId="{50E90EC3-D8F9-4714-89D0-38A78D6C2937}" type="pres">
      <dgm:prSet presAssocID="{8FCBC269-4943-4E0B-BDCB-52175E21F46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5BCA47-1C16-4097-AC80-6ECDAE49C13F}" type="pres">
      <dgm:prSet presAssocID="{8FCBC269-4943-4E0B-BDCB-52175E21F46C}" presName="tile4" presStyleLbl="node1" presStyleIdx="3" presStyleCnt="4"/>
      <dgm:spPr/>
      <dgm:t>
        <a:bodyPr/>
        <a:lstStyle/>
        <a:p>
          <a:endParaRPr lang="ru-RU"/>
        </a:p>
      </dgm:t>
    </dgm:pt>
    <dgm:pt modelId="{17B36091-C7FE-4CBE-9AF0-6D028AB2853A}" type="pres">
      <dgm:prSet presAssocID="{8FCBC269-4943-4E0B-BDCB-52175E21F46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287235-99A3-45C3-9C45-E31A22796B31}" type="pres">
      <dgm:prSet presAssocID="{8FCBC269-4943-4E0B-BDCB-52175E21F46C}" presName="centerTile" presStyleLbl="fgShp" presStyleIdx="0" presStyleCnt="1" custLinFactNeighborX="1515" custLinFactNeighborY="15659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0F351855-EF8E-4BD1-BB96-9A971C9657FA}" type="presOf" srcId="{8FCBC269-4943-4E0B-BDCB-52175E21F46C}" destId="{F849D49E-2C35-4CE9-8DFE-20EE5259C31D}" srcOrd="0" destOrd="0" presId="urn:microsoft.com/office/officeart/2005/8/layout/matrix1"/>
    <dgm:cxn modelId="{44432E46-CF38-4E9E-BAE8-6705E8E8BB02}" srcId="{8FCBC269-4943-4E0B-BDCB-52175E21F46C}" destId="{44311A39-CCDB-4D3C-A87F-B9B0535DEDD5}" srcOrd="0" destOrd="0" parTransId="{D73B726B-725E-45AC-85BC-8920AB65F54B}" sibTransId="{430DEC47-33F5-4059-8BD5-9AA8FDF4BDF9}"/>
    <dgm:cxn modelId="{E4F0990D-25F0-4978-B23F-1BD69B3B6843}" type="presOf" srcId="{88EB8FBA-E12C-406A-8F10-00D3E24AB8DD}" destId="{50E90EC3-D8F9-4714-89D0-38A78D6C2937}" srcOrd="1" destOrd="0" presId="urn:microsoft.com/office/officeart/2005/8/layout/matrix1"/>
    <dgm:cxn modelId="{799A9867-F651-4C3E-BEAA-055CE2B9EA55}" type="presOf" srcId="{CA97C6C2-85FA-421D-9E3C-92D808EC22B4}" destId="{D9500389-AEFB-4200-A401-07850E9B814C}" srcOrd="0" destOrd="0" presId="urn:microsoft.com/office/officeart/2005/8/layout/matrix1"/>
    <dgm:cxn modelId="{1E834C04-8F75-456D-8C0F-DC5633F3EADE}" type="presOf" srcId="{12EE7C4C-7570-4466-8104-1CD1089739BF}" destId="{4AD7FDE5-0326-49B9-988B-848702DCA55A}" srcOrd="1" destOrd="0" presId="urn:microsoft.com/office/officeart/2005/8/layout/matrix1"/>
    <dgm:cxn modelId="{CA2DC7D0-DADB-4EC2-B48C-E3422908B90E}" srcId="{44311A39-CCDB-4D3C-A87F-B9B0535DEDD5}" destId="{12EE7C4C-7570-4466-8104-1CD1089739BF}" srcOrd="1" destOrd="0" parTransId="{BCE20FFC-F61B-4324-AD0C-407095398401}" sibTransId="{88078054-A992-4573-B8DA-CD20734C1B57}"/>
    <dgm:cxn modelId="{F8424295-9AF2-4E94-97AA-C8FA7DFA7A84}" type="presOf" srcId="{8436FF65-A6CC-4D9E-AD87-02F8C6BC57FA}" destId="{17B36091-C7FE-4CBE-9AF0-6D028AB2853A}" srcOrd="1" destOrd="0" presId="urn:microsoft.com/office/officeart/2005/8/layout/matrix1"/>
    <dgm:cxn modelId="{7A4C185F-F59E-4E54-902C-4D61FA27A41B}" srcId="{44311A39-CCDB-4D3C-A87F-B9B0535DEDD5}" destId="{8436FF65-A6CC-4D9E-AD87-02F8C6BC57FA}" srcOrd="3" destOrd="0" parTransId="{5627017B-16AD-4ED0-9483-0283377EC4DE}" sibTransId="{7476508A-E9D6-4812-A4CE-9BB8BEE3B6C3}"/>
    <dgm:cxn modelId="{ED7ABF04-2243-4BB2-9CF7-8836252B8E03}" srcId="{44311A39-CCDB-4D3C-A87F-B9B0535DEDD5}" destId="{88EB8FBA-E12C-406A-8F10-00D3E24AB8DD}" srcOrd="2" destOrd="0" parTransId="{986A5916-27B8-4A53-8120-C8B829EA7DD8}" sibTransId="{45FC6872-53FE-4F80-AD3E-7E1B723033B3}"/>
    <dgm:cxn modelId="{6A0D0183-555E-4E1B-9262-CAD374B04863}" type="presOf" srcId="{44311A39-CCDB-4D3C-A87F-B9B0535DEDD5}" destId="{71287235-99A3-45C3-9C45-E31A22796B31}" srcOrd="0" destOrd="0" presId="urn:microsoft.com/office/officeart/2005/8/layout/matrix1"/>
    <dgm:cxn modelId="{C7A1F5D8-9EFF-486A-B46D-835E31084998}" type="presOf" srcId="{12EE7C4C-7570-4466-8104-1CD1089739BF}" destId="{42023D52-B0C5-4BD7-8FD0-1125515FD2F2}" srcOrd="0" destOrd="0" presId="urn:microsoft.com/office/officeart/2005/8/layout/matrix1"/>
    <dgm:cxn modelId="{54CF5C60-5C98-4D34-AF0A-CA6EB4FB6CC6}" srcId="{44311A39-CCDB-4D3C-A87F-B9B0535DEDD5}" destId="{CA97C6C2-85FA-421D-9E3C-92D808EC22B4}" srcOrd="0" destOrd="0" parTransId="{26A4FC07-D292-4CE3-BF13-39EFE04D86F1}" sibTransId="{A3B66420-EE12-4110-8B00-719DC2D3F421}"/>
    <dgm:cxn modelId="{703483CC-D9B8-4CD4-8282-4BCD0588890B}" type="presOf" srcId="{88EB8FBA-E12C-406A-8F10-00D3E24AB8DD}" destId="{8397461E-4B45-4240-B452-A3586995DD73}" srcOrd="0" destOrd="0" presId="urn:microsoft.com/office/officeart/2005/8/layout/matrix1"/>
    <dgm:cxn modelId="{9FE6A1C1-08CB-4C58-B2A5-1B2BD1E7EEF2}" type="presOf" srcId="{8436FF65-A6CC-4D9E-AD87-02F8C6BC57FA}" destId="{BC5BCA47-1C16-4097-AC80-6ECDAE49C13F}" srcOrd="0" destOrd="0" presId="urn:microsoft.com/office/officeart/2005/8/layout/matrix1"/>
    <dgm:cxn modelId="{E7909DCE-87EB-4F42-804F-0F8F670B4A5C}" type="presOf" srcId="{CA97C6C2-85FA-421D-9E3C-92D808EC22B4}" destId="{681A4E40-B670-477B-AA3F-DA01091E1204}" srcOrd="1" destOrd="0" presId="urn:microsoft.com/office/officeart/2005/8/layout/matrix1"/>
    <dgm:cxn modelId="{2A7A65AC-B635-4257-8309-0C26AA4B23ED}" type="presParOf" srcId="{F849D49E-2C35-4CE9-8DFE-20EE5259C31D}" destId="{F5961AB6-1401-441C-A408-C636FD68AE02}" srcOrd="0" destOrd="0" presId="urn:microsoft.com/office/officeart/2005/8/layout/matrix1"/>
    <dgm:cxn modelId="{FCB1666F-5386-4660-8DD6-693C1A262EBF}" type="presParOf" srcId="{F5961AB6-1401-441C-A408-C636FD68AE02}" destId="{D9500389-AEFB-4200-A401-07850E9B814C}" srcOrd="0" destOrd="0" presId="urn:microsoft.com/office/officeart/2005/8/layout/matrix1"/>
    <dgm:cxn modelId="{0A08E301-5E80-48AF-BE3F-D47E40AF0814}" type="presParOf" srcId="{F5961AB6-1401-441C-A408-C636FD68AE02}" destId="{681A4E40-B670-477B-AA3F-DA01091E1204}" srcOrd="1" destOrd="0" presId="urn:microsoft.com/office/officeart/2005/8/layout/matrix1"/>
    <dgm:cxn modelId="{0080FC67-86C6-4DEB-BF8D-376E17147B4A}" type="presParOf" srcId="{F5961AB6-1401-441C-A408-C636FD68AE02}" destId="{42023D52-B0C5-4BD7-8FD0-1125515FD2F2}" srcOrd="2" destOrd="0" presId="urn:microsoft.com/office/officeart/2005/8/layout/matrix1"/>
    <dgm:cxn modelId="{311BA0B3-75A7-4461-BF86-94A72B72C491}" type="presParOf" srcId="{F5961AB6-1401-441C-A408-C636FD68AE02}" destId="{4AD7FDE5-0326-49B9-988B-848702DCA55A}" srcOrd="3" destOrd="0" presId="urn:microsoft.com/office/officeart/2005/8/layout/matrix1"/>
    <dgm:cxn modelId="{06BF4623-F6E7-4AE2-854B-EA940E50F876}" type="presParOf" srcId="{F5961AB6-1401-441C-A408-C636FD68AE02}" destId="{8397461E-4B45-4240-B452-A3586995DD73}" srcOrd="4" destOrd="0" presId="urn:microsoft.com/office/officeart/2005/8/layout/matrix1"/>
    <dgm:cxn modelId="{951181EB-D5D7-4AC4-BCDD-E0143E83784A}" type="presParOf" srcId="{F5961AB6-1401-441C-A408-C636FD68AE02}" destId="{50E90EC3-D8F9-4714-89D0-38A78D6C2937}" srcOrd="5" destOrd="0" presId="urn:microsoft.com/office/officeart/2005/8/layout/matrix1"/>
    <dgm:cxn modelId="{63786733-623C-40EE-8B78-78C6AD8C8DEB}" type="presParOf" srcId="{F5961AB6-1401-441C-A408-C636FD68AE02}" destId="{BC5BCA47-1C16-4097-AC80-6ECDAE49C13F}" srcOrd="6" destOrd="0" presId="urn:microsoft.com/office/officeart/2005/8/layout/matrix1"/>
    <dgm:cxn modelId="{4AC55B7B-BABC-4B76-9879-A2B4417DA7FD}" type="presParOf" srcId="{F5961AB6-1401-441C-A408-C636FD68AE02}" destId="{17B36091-C7FE-4CBE-9AF0-6D028AB2853A}" srcOrd="7" destOrd="0" presId="urn:microsoft.com/office/officeart/2005/8/layout/matrix1"/>
    <dgm:cxn modelId="{1F59CF17-7072-45E4-95B9-D47BC6A22BF8}" type="presParOf" srcId="{F849D49E-2C35-4CE9-8DFE-20EE5259C31D}" destId="{71287235-99A3-45C3-9C45-E31A22796B31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FCB6BB8-03F2-4BF7-B55B-F5518044C67D}" type="doc">
      <dgm:prSet loTypeId="urn:microsoft.com/office/officeart/2008/layout/CaptionedPictures" loCatId="picture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27AB858F-939B-4D45-9AD9-560F38096D1E}">
      <dgm:prSet phldrT="[Текст]"/>
      <dgm:spPr/>
      <dgm:t>
        <a:bodyPr/>
        <a:lstStyle/>
        <a:p>
          <a:r>
            <a:rPr lang="ru-RU" b="1" dirty="0" smtClean="0">
              <a:latin typeface="Cambria" pitchFamily="18" charset="0"/>
            </a:rPr>
            <a:t>4 083,00</a:t>
          </a:r>
          <a:endParaRPr lang="ru-RU" b="1" dirty="0">
            <a:latin typeface="Cambria" pitchFamily="18" charset="0"/>
          </a:endParaRPr>
        </a:p>
      </dgm:t>
    </dgm:pt>
    <dgm:pt modelId="{7DFF284A-DA42-42E6-BE1E-13362B625361}" type="parTrans" cxnId="{62257C7B-342F-4132-BDE9-59B507FC95F7}">
      <dgm:prSet/>
      <dgm:spPr/>
      <dgm:t>
        <a:bodyPr/>
        <a:lstStyle/>
        <a:p>
          <a:endParaRPr lang="ru-RU"/>
        </a:p>
      </dgm:t>
    </dgm:pt>
    <dgm:pt modelId="{5A87AF24-81C6-4F15-AD8E-5025C2EF3BCA}" type="sibTrans" cxnId="{62257C7B-342F-4132-BDE9-59B507FC95F7}">
      <dgm:prSet/>
      <dgm:spPr/>
      <dgm:t>
        <a:bodyPr/>
        <a:lstStyle/>
        <a:p>
          <a:endParaRPr lang="ru-RU"/>
        </a:p>
      </dgm:t>
    </dgm:pt>
    <dgm:pt modelId="{916C5437-F990-4791-BB13-FEB8E9531A03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1600" i="1" dirty="0" smtClean="0">
              <a:solidFill>
                <a:schemeClr val="tx1"/>
              </a:solidFill>
              <a:latin typeface="Cambria" pitchFamily="18" charset="0"/>
            </a:rPr>
            <a:t>«Повышение безопасности дорожного движения и развития улично-дорожной сети»</a:t>
          </a:r>
          <a:endParaRPr lang="ru-RU" sz="1600" i="1" dirty="0">
            <a:solidFill>
              <a:schemeClr val="tx1"/>
            </a:solidFill>
            <a:latin typeface="Cambria" pitchFamily="18" charset="0"/>
          </a:endParaRPr>
        </a:p>
      </dgm:t>
    </dgm:pt>
    <dgm:pt modelId="{4A644C03-BE58-408C-B052-A078C2740593}" type="parTrans" cxnId="{405F8166-D2F7-45FF-A6E0-EDDFCC743E16}">
      <dgm:prSet/>
      <dgm:spPr/>
      <dgm:t>
        <a:bodyPr/>
        <a:lstStyle/>
        <a:p>
          <a:endParaRPr lang="ru-RU"/>
        </a:p>
      </dgm:t>
    </dgm:pt>
    <dgm:pt modelId="{FFC93F22-DE35-4BBA-A033-372CFE0EE1D4}" type="sibTrans" cxnId="{405F8166-D2F7-45FF-A6E0-EDDFCC743E16}">
      <dgm:prSet/>
      <dgm:spPr/>
      <dgm:t>
        <a:bodyPr/>
        <a:lstStyle/>
        <a:p>
          <a:endParaRPr lang="ru-RU"/>
        </a:p>
      </dgm:t>
    </dgm:pt>
    <dgm:pt modelId="{122D3A10-650F-462D-AFAA-4CCE2B0140CF}">
      <dgm:prSet phldrT="[Текст]"/>
      <dgm:spPr/>
      <dgm:t>
        <a:bodyPr/>
        <a:lstStyle/>
        <a:p>
          <a:r>
            <a:rPr lang="ru-RU" b="1" dirty="0" smtClean="0">
              <a:latin typeface="Cambria" pitchFamily="18" charset="0"/>
            </a:rPr>
            <a:t>30 145,00</a:t>
          </a:r>
          <a:endParaRPr lang="ru-RU" b="1" dirty="0">
            <a:latin typeface="Cambria" pitchFamily="18" charset="0"/>
          </a:endParaRPr>
        </a:p>
      </dgm:t>
    </dgm:pt>
    <dgm:pt modelId="{7DF8A252-B669-4478-A28B-2373B920893D}" type="parTrans" cxnId="{78C08498-E4FF-4F20-BE8D-4D831D2B7C50}">
      <dgm:prSet/>
      <dgm:spPr/>
      <dgm:t>
        <a:bodyPr/>
        <a:lstStyle/>
        <a:p>
          <a:endParaRPr lang="ru-RU"/>
        </a:p>
      </dgm:t>
    </dgm:pt>
    <dgm:pt modelId="{BA60C001-C12B-495D-A8D8-B4A1B139B412}" type="sibTrans" cxnId="{78C08498-E4FF-4F20-BE8D-4D831D2B7C50}">
      <dgm:prSet/>
      <dgm:spPr/>
      <dgm:t>
        <a:bodyPr/>
        <a:lstStyle/>
        <a:p>
          <a:endParaRPr lang="ru-RU"/>
        </a:p>
      </dgm:t>
    </dgm:pt>
    <dgm:pt modelId="{F99BDD6F-C83E-42AB-8FC2-B93A701E6758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600" i="1" dirty="0" smtClean="0">
              <a:solidFill>
                <a:schemeClr val="tx1"/>
              </a:solidFill>
              <a:latin typeface="Cambria" pitchFamily="18" charset="0"/>
            </a:rPr>
            <a:t>«Дорожный фонд»</a:t>
          </a:r>
          <a:endParaRPr lang="ru-RU" sz="1600" i="1" dirty="0">
            <a:solidFill>
              <a:schemeClr val="tx1"/>
            </a:solidFill>
            <a:latin typeface="Cambria" pitchFamily="18" charset="0"/>
          </a:endParaRPr>
        </a:p>
      </dgm:t>
    </dgm:pt>
    <dgm:pt modelId="{46F9CC55-4796-417D-80AD-DFB553EC5D5B}" type="parTrans" cxnId="{4252D1D6-CAB5-419C-AD62-9C700E6106BA}">
      <dgm:prSet/>
      <dgm:spPr/>
      <dgm:t>
        <a:bodyPr/>
        <a:lstStyle/>
        <a:p>
          <a:endParaRPr lang="ru-RU"/>
        </a:p>
      </dgm:t>
    </dgm:pt>
    <dgm:pt modelId="{DB8740B5-6A6D-41D1-A49F-991493E2421B}" type="sibTrans" cxnId="{4252D1D6-CAB5-419C-AD62-9C700E6106BA}">
      <dgm:prSet/>
      <dgm:spPr/>
      <dgm:t>
        <a:bodyPr/>
        <a:lstStyle/>
        <a:p>
          <a:endParaRPr lang="ru-RU"/>
        </a:p>
      </dgm:t>
    </dgm:pt>
    <dgm:pt modelId="{E53038F6-A7FA-401E-8F28-99DBB283370C}">
      <dgm:prSet phldrT="[Текст]" custT="1"/>
      <dgm:spPr/>
      <dgm:t>
        <a:bodyPr/>
        <a:lstStyle/>
        <a:p>
          <a:r>
            <a:rPr lang="ru-RU" sz="1200" b="1" dirty="0" smtClean="0">
              <a:latin typeface="Cambria" pitchFamily="18" charset="0"/>
            </a:rPr>
            <a:t>4 814,00</a:t>
          </a:r>
          <a:endParaRPr lang="ru-RU" sz="1200" b="1" dirty="0">
            <a:latin typeface="Cambria" pitchFamily="18" charset="0"/>
          </a:endParaRPr>
        </a:p>
      </dgm:t>
    </dgm:pt>
    <dgm:pt modelId="{A21F09C7-0649-4593-803B-A9DE8C3B0252}" type="parTrans" cxnId="{F68D4C25-A82E-49E7-8B0E-B835182449EE}">
      <dgm:prSet/>
      <dgm:spPr/>
      <dgm:t>
        <a:bodyPr/>
        <a:lstStyle/>
        <a:p>
          <a:endParaRPr lang="ru-RU"/>
        </a:p>
      </dgm:t>
    </dgm:pt>
    <dgm:pt modelId="{EC5C99CE-5B39-46FD-BB27-25E45B3EC3D1}" type="sibTrans" cxnId="{F68D4C25-A82E-49E7-8B0E-B835182449EE}">
      <dgm:prSet/>
      <dgm:spPr/>
      <dgm:t>
        <a:bodyPr/>
        <a:lstStyle/>
        <a:p>
          <a:endParaRPr lang="ru-RU"/>
        </a:p>
      </dgm:t>
    </dgm:pt>
    <dgm:pt modelId="{90FA5BF8-48E5-460E-A1B4-F9A50976456C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1600" b="0" i="1" dirty="0" smtClean="0">
              <a:solidFill>
                <a:schemeClr val="tx1"/>
              </a:solidFill>
              <a:latin typeface="Cambria" pitchFamily="18" charset="0"/>
            </a:rPr>
            <a:t>«Транспортное обслуживание»</a:t>
          </a:r>
          <a:endParaRPr lang="ru-RU" sz="1600" b="0" i="1" dirty="0">
            <a:solidFill>
              <a:schemeClr val="tx1"/>
            </a:solidFill>
            <a:latin typeface="Cambria" pitchFamily="18" charset="0"/>
          </a:endParaRPr>
        </a:p>
      </dgm:t>
    </dgm:pt>
    <dgm:pt modelId="{7027BBFC-BD12-4D34-8E1F-C2AF57881525}" type="parTrans" cxnId="{F59C6789-D512-4941-BA14-DBEAA901E42D}">
      <dgm:prSet/>
      <dgm:spPr/>
      <dgm:t>
        <a:bodyPr/>
        <a:lstStyle/>
        <a:p>
          <a:endParaRPr lang="ru-RU"/>
        </a:p>
      </dgm:t>
    </dgm:pt>
    <dgm:pt modelId="{1A6A2071-1CF1-4A43-B1DA-BBE15FEBAF1D}" type="sibTrans" cxnId="{F59C6789-D512-4941-BA14-DBEAA901E42D}">
      <dgm:prSet/>
      <dgm:spPr/>
      <dgm:t>
        <a:bodyPr/>
        <a:lstStyle/>
        <a:p>
          <a:endParaRPr lang="ru-RU"/>
        </a:p>
      </dgm:t>
    </dgm:pt>
    <dgm:pt modelId="{A1763145-710B-4F3C-832E-C292DA086863}" type="pres">
      <dgm:prSet presAssocID="{0FCB6BB8-03F2-4BF7-B55B-F5518044C67D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E43B239A-EEFD-46A4-B33F-D5652CD1715D}" type="pres">
      <dgm:prSet presAssocID="{27AB858F-939B-4D45-9AD9-560F38096D1E}" presName="composite" presStyleCnt="0">
        <dgm:presLayoutVars>
          <dgm:chMax val="1"/>
          <dgm:chPref val="1"/>
        </dgm:presLayoutVars>
      </dgm:prSet>
      <dgm:spPr/>
    </dgm:pt>
    <dgm:pt modelId="{720C7D1C-4E71-478A-9496-B78A05706249}" type="pres">
      <dgm:prSet presAssocID="{27AB858F-939B-4D45-9AD9-560F38096D1E}" presName="Accent" presStyleLbl="trAlignAcc1" presStyleIdx="0" presStyleCnt="3" custLinFactNeighborX="5397" custLinFactNeighborY="-3140">
        <dgm:presLayoutVars>
          <dgm:chMax val="0"/>
          <dgm:chPref val="0"/>
        </dgm:presLayoutVars>
      </dgm:prSet>
      <dgm:spPr/>
    </dgm:pt>
    <dgm:pt modelId="{F906E212-6B1B-442C-8845-711F7501449D}" type="pres">
      <dgm:prSet presAssocID="{27AB858F-939B-4D45-9AD9-560F38096D1E}" presName="Image" presStyleLbl="alignImgPlace1" presStyleIdx="0" presStyleCnt="3" custLinFactNeighborX="639" custLinFactNeighborY="-2093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FD91E597-EBA0-4154-878E-AC8E442A0163}" type="pres">
      <dgm:prSet presAssocID="{27AB858F-939B-4D45-9AD9-560F38096D1E}" presName="ChildComposite" presStyleCnt="0"/>
      <dgm:spPr/>
    </dgm:pt>
    <dgm:pt modelId="{117824B1-206D-422A-BED4-F38E7C8F8371}" type="pres">
      <dgm:prSet presAssocID="{27AB858F-939B-4D45-9AD9-560F38096D1E}" presName="Child" presStyleLbl="node1" presStyleIdx="0" presStyleCnt="3" custScaleY="409561" custLinFactY="47130" custLinFactNeighborX="442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3F3273-5182-4F52-BE4F-EBF84A68258B}" type="pres">
      <dgm:prSet presAssocID="{27AB858F-939B-4D45-9AD9-560F38096D1E}" presName="Parent" presStyleLbl="revTx" presStyleIdx="0" presStyleCnt="3" custLinFactNeighborX="442" custLinFactNeighborY="-5343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3C1E22-3ADF-4CA9-BECA-FDF1499FB443}" type="pres">
      <dgm:prSet presAssocID="{5A87AF24-81C6-4F15-AD8E-5025C2EF3BCA}" presName="sibTrans" presStyleCnt="0"/>
      <dgm:spPr/>
    </dgm:pt>
    <dgm:pt modelId="{0DFB5649-A3CF-4B14-B55E-B5E98A9D288D}" type="pres">
      <dgm:prSet presAssocID="{122D3A10-650F-462D-AFAA-4CCE2B0140CF}" presName="composite" presStyleCnt="0">
        <dgm:presLayoutVars>
          <dgm:chMax val="1"/>
          <dgm:chPref val="1"/>
        </dgm:presLayoutVars>
      </dgm:prSet>
      <dgm:spPr/>
    </dgm:pt>
    <dgm:pt modelId="{AC087350-6272-40C0-9BCA-886789C4A1EF}" type="pres">
      <dgm:prSet presAssocID="{122D3A10-650F-462D-AFAA-4CCE2B0140CF}" presName="Accent" presStyleLbl="trAlignAcc1" presStyleIdx="1" presStyleCnt="3">
        <dgm:presLayoutVars>
          <dgm:chMax val="0"/>
          <dgm:chPref val="0"/>
        </dgm:presLayoutVars>
      </dgm:prSet>
      <dgm:spPr/>
    </dgm:pt>
    <dgm:pt modelId="{D7B758D1-DFE2-40CB-BE3F-35CDA4160D95}" type="pres">
      <dgm:prSet presAssocID="{122D3A10-650F-462D-AFAA-4CCE2B0140CF}" presName="Image" presStyleLbl="alignImgPlace1" presStyleIdx="1" presStyleCnt="3" custLinFactNeighborX="-138" custLinFactNeighborY="-1907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775CE115-078F-4F63-993B-7CCC0975CD8C}" type="pres">
      <dgm:prSet presAssocID="{122D3A10-650F-462D-AFAA-4CCE2B0140CF}" presName="ChildComposite" presStyleCnt="0"/>
      <dgm:spPr/>
    </dgm:pt>
    <dgm:pt modelId="{7AF07B7E-8EF1-4D81-852D-4D362F166CD6}" type="pres">
      <dgm:prSet presAssocID="{122D3A10-650F-462D-AFAA-4CCE2B0140CF}" presName="Child" presStyleLbl="node1" presStyleIdx="1" presStyleCnt="3" custScaleY="418021" custLinFactY="53475" custLinFactNeighborX="-138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F338DF-D941-4902-9CCC-FBD5F5049EB2}" type="pres">
      <dgm:prSet presAssocID="{122D3A10-650F-462D-AFAA-4CCE2B0140CF}" presName="Parent" presStyleLbl="revTx" presStyleIdx="1" presStyleCnt="3" custLinFactNeighborX="-138" custLinFactNeighborY="-4984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55FDB4-3FAF-469C-AE27-265555887AD1}" type="pres">
      <dgm:prSet presAssocID="{BA60C001-C12B-495D-A8D8-B4A1B139B412}" presName="sibTrans" presStyleCnt="0"/>
      <dgm:spPr/>
    </dgm:pt>
    <dgm:pt modelId="{387BD673-8E6D-4F95-9361-D96FC7C2ED57}" type="pres">
      <dgm:prSet presAssocID="{E53038F6-A7FA-401E-8F28-99DBB283370C}" presName="composite" presStyleCnt="0">
        <dgm:presLayoutVars>
          <dgm:chMax val="1"/>
          <dgm:chPref val="1"/>
        </dgm:presLayoutVars>
      </dgm:prSet>
      <dgm:spPr/>
    </dgm:pt>
    <dgm:pt modelId="{9325C03E-4CD4-48BD-A529-083EC69E8F44}" type="pres">
      <dgm:prSet presAssocID="{E53038F6-A7FA-401E-8F28-99DBB283370C}" presName="Accent" presStyleLbl="trAlignAcc1" presStyleIdx="2" presStyleCnt="3" custLinFactNeighborX="1049" custLinFactNeighborY="-2780">
        <dgm:presLayoutVars>
          <dgm:chMax val="0"/>
          <dgm:chPref val="0"/>
        </dgm:presLayoutVars>
      </dgm:prSet>
      <dgm:spPr/>
    </dgm:pt>
    <dgm:pt modelId="{74FE1187-9EC4-4B7F-B81D-60C3B2E2C8C4}" type="pres">
      <dgm:prSet presAssocID="{E53038F6-A7FA-401E-8F28-99DBB283370C}" presName="Image" presStyleLbl="alignImgPlace1" presStyleIdx="2" presStyleCnt="3" custLinFactNeighborX="-718" custLinFactNeighborY="-1907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9000" r="-69000"/>
          </a:stretch>
        </a:blipFill>
      </dgm:spPr>
    </dgm:pt>
    <dgm:pt modelId="{99AE7258-C009-4A78-82AB-C11E722F03DB}" type="pres">
      <dgm:prSet presAssocID="{E53038F6-A7FA-401E-8F28-99DBB283370C}" presName="ChildComposite" presStyleCnt="0"/>
      <dgm:spPr/>
    </dgm:pt>
    <dgm:pt modelId="{AED6B580-0096-4FC7-B5ED-4CF9F2B3A7BA}" type="pres">
      <dgm:prSet presAssocID="{E53038F6-A7FA-401E-8F28-99DBB283370C}" presName="Child" presStyleLbl="node1" presStyleIdx="2" presStyleCnt="3" custScaleY="418021" custLinFactY="53475" custLinFactNeighborX="2953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60BEE4-9F98-4956-9F89-6976E3B22BBA}" type="pres">
      <dgm:prSet presAssocID="{E53038F6-A7FA-401E-8F28-99DBB283370C}" presName="Parent" presStyleLbl="revTx" presStyleIdx="2" presStyleCnt="3" custLinFactNeighborX="-718" custLinFactNeighborY="-4984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9184874-2AEC-43E6-9B03-9EA1600248C0}" type="presOf" srcId="{122D3A10-650F-462D-AFAA-4CCE2B0140CF}" destId="{B0F338DF-D941-4902-9CCC-FBD5F5049EB2}" srcOrd="0" destOrd="0" presId="urn:microsoft.com/office/officeart/2008/layout/CaptionedPictures"/>
    <dgm:cxn modelId="{42B38322-F626-46BB-B3D5-E0779B05A6BC}" type="presOf" srcId="{27AB858F-939B-4D45-9AD9-560F38096D1E}" destId="{DA3F3273-5182-4F52-BE4F-EBF84A68258B}" srcOrd="0" destOrd="0" presId="urn:microsoft.com/office/officeart/2008/layout/CaptionedPictures"/>
    <dgm:cxn modelId="{4F7613D1-E5C2-4F44-985F-379948047C8C}" type="presOf" srcId="{0FCB6BB8-03F2-4BF7-B55B-F5518044C67D}" destId="{A1763145-710B-4F3C-832E-C292DA086863}" srcOrd="0" destOrd="0" presId="urn:microsoft.com/office/officeart/2008/layout/CaptionedPictures"/>
    <dgm:cxn modelId="{405F8166-D2F7-45FF-A6E0-EDDFCC743E16}" srcId="{27AB858F-939B-4D45-9AD9-560F38096D1E}" destId="{916C5437-F990-4791-BB13-FEB8E9531A03}" srcOrd="0" destOrd="0" parTransId="{4A644C03-BE58-408C-B052-A078C2740593}" sibTransId="{FFC93F22-DE35-4BBA-A033-372CFE0EE1D4}"/>
    <dgm:cxn modelId="{62257C7B-342F-4132-BDE9-59B507FC95F7}" srcId="{0FCB6BB8-03F2-4BF7-B55B-F5518044C67D}" destId="{27AB858F-939B-4D45-9AD9-560F38096D1E}" srcOrd="0" destOrd="0" parTransId="{7DFF284A-DA42-42E6-BE1E-13362B625361}" sibTransId="{5A87AF24-81C6-4F15-AD8E-5025C2EF3BCA}"/>
    <dgm:cxn modelId="{F59C6789-D512-4941-BA14-DBEAA901E42D}" srcId="{E53038F6-A7FA-401E-8F28-99DBB283370C}" destId="{90FA5BF8-48E5-460E-A1B4-F9A50976456C}" srcOrd="0" destOrd="0" parTransId="{7027BBFC-BD12-4D34-8E1F-C2AF57881525}" sibTransId="{1A6A2071-1CF1-4A43-B1DA-BBE15FEBAF1D}"/>
    <dgm:cxn modelId="{4252D1D6-CAB5-419C-AD62-9C700E6106BA}" srcId="{122D3A10-650F-462D-AFAA-4CCE2B0140CF}" destId="{F99BDD6F-C83E-42AB-8FC2-B93A701E6758}" srcOrd="0" destOrd="0" parTransId="{46F9CC55-4796-417D-80AD-DFB553EC5D5B}" sibTransId="{DB8740B5-6A6D-41D1-A49F-991493E2421B}"/>
    <dgm:cxn modelId="{99508ADA-83E5-4C2D-A6F4-0FFC965AC20B}" type="presOf" srcId="{F99BDD6F-C83E-42AB-8FC2-B93A701E6758}" destId="{7AF07B7E-8EF1-4D81-852D-4D362F166CD6}" srcOrd="0" destOrd="0" presId="urn:microsoft.com/office/officeart/2008/layout/CaptionedPictures"/>
    <dgm:cxn modelId="{F68D4C25-A82E-49E7-8B0E-B835182449EE}" srcId="{0FCB6BB8-03F2-4BF7-B55B-F5518044C67D}" destId="{E53038F6-A7FA-401E-8F28-99DBB283370C}" srcOrd="2" destOrd="0" parTransId="{A21F09C7-0649-4593-803B-A9DE8C3B0252}" sibTransId="{EC5C99CE-5B39-46FD-BB27-25E45B3EC3D1}"/>
    <dgm:cxn modelId="{3A2BE405-E351-4225-B5D5-A70CA15FE5C7}" type="presOf" srcId="{916C5437-F990-4791-BB13-FEB8E9531A03}" destId="{117824B1-206D-422A-BED4-F38E7C8F8371}" srcOrd="0" destOrd="0" presId="urn:microsoft.com/office/officeart/2008/layout/CaptionedPictures"/>
    <dgm:cxn modelId="{0AB290CC-5607-4B40-A704-1D3B9B99F606}" type="presOf" srcId="{E53038F6-A7FA-401E-8F28-99DBB283370C}" destId="{D960BEE4-9F98-4956-9F89-6976E3B22BBA}" srcOrd="0" destOrd="0" presId="urn:microsoft.com/office/officeart/2008/layout/CaptionedPictures"/>
    <dgm:cxn modelId="{DA0B183D-AA90-43F5-8DB8-C0E6E6F790B9}" type="presOf" srcId="{90FA5BF8-48E5-460E-A1B4-F9A50976456C}" destId="{AED6B580-0096-4FC7-B5ED-4CF9F2B3A7BA}" srcOrd="0" destOrd="0" presId="urn:microsoft.com/office/officeart/2008/layout/CaptionedPictures"/>
    <dgm:cxn modelId="{78C08498-E4FF-4F20-BE8D-4D831D2B7C50}" srcId="{0FCB6BB8-03F2-4BF7-B55B-F5518044C67D}" destId="{122D3A10-650F-462D-AFAA-4CCE2B0140CF}" srcOrd="1" destOrd="0" parTransId="{7DF8A252-B669-4478-A28B-2373B920893D}" sibTransId="{BA60C001-C12B-495D-A8D8-B4A1B139B412}"/>
    <dgm:cxn modelId="{F849596E-D7B7-4157-AFD8-57260F14C55A}" type="presParOf" srcId="{A1763145-710B-4F3C-832E-C292DA086863}" destId="{E43B239A-EEFD-46A4-B33F-D5652CD1715D}" srcOrd="0" destOrd="0" presId="urn:microsoft.com/office/officeart/2008/layout/CaptionedPictures"/>
    <dgm:cxn modelId="{321D57D6-EFC0-46AE-8FC1-68B073E1F60A}" type="presParOf" srcId="{E43B239A-EEFD-46A4-B33F-D5652CD1715D}" destId="{720C7D1C-4E71-478A-9496-B78A05706249}" srcOrd="0" destOrd="0" presId="urn:microsoft.com/office/officeart/2008/layout/CaptionedPictures"/>
    <dgm:cxn modelId="{BADBD8AF-0296-4A45-9F4F-7645537E9E3D}" type="presParOf" srcId="{E43B239A-EEFD-46A4-B33F-D5652CD1715D}" destId="{F906E212-6B1B-442C-8845-711F7501449D}" srcOrd="1" destOrd="0" presId="urn:microsoft.com/office/officeart/2008/layout/CaptionedPictures"/>
    <dgm:cxn modelId="{863D4112-5B61-48EE-886A-7A9FC236EE81}" type="presParOf" srcId="{E43B239A-EEFD-46A4-B33F-D5652CD1715D}" destId="{FD91E597-EBA0-4154-878E-AC8E442A0163}" srcOrd="2" destOrd="0" presId="urn:microsoft.com/office/officeart/2008/layout/CaptionedPictures"/>
    <dgm:cxn modelId="{ACFE8395-4A12-400A-ADC5-E2D64627E987}" type="presParOf" srcId="{FD91E597-EBA0-4154-878E-AC8E442A0163}" destId="{117824B1-206D-422A-BED4-F38E7C8F8371}" srcOrd="0" destOrd="0" presId="urn:microsoft.com/office/officeart/2008/layout/CaptionedPictures"/>
    <dgm:cxn modelId="{E038C6C6-D50E-4AAA-A6A6-3FB65594E810}" type="presParOf" srcId="{FD91E597-EBA0-4154-878E-AC8E442A0163}" destId="{DA3F3273-5182-4F52-BE4F-EBF84A68258B}" srcOrd="1" destOrd="0" presId="urn:microsoft.com/office/officeart/2008/layout/CaptionedPictures"/>
    <dgm:cxn modelId="{D661CE22-258F-484F-B14F-AB37ECE88DD2}" type="presParOf" srcId="{A1763145-710B-4F3C-832E-C292DA086863}" destId="{F33C1E22-3ADF-4CA9-BECA-FDF1499FB443}" srcOrd="1" destOrd="0" presId="urn:microsoft.com/office/officeart/2008/layout/CaptionedPictures"/>
    <dgm:cxn modelId="{8B91786A-7D6D-4265-BD42-314D2972F433}" type="presParOf" srcId="{A1763145-710B-4F3C-832E-C292DA086863}" destId="{0DFB5649-A3CF-4B14-B55E-B5E98A9D288D}" srcOrd="2" destOrd="0" presId="urn:microsoft.com/office/officeart/2008/layout/CaptionedPictures"/>
    <dgm:cxn modelId="{B7D58976-399D-46F2-9865-B05D1F57ABE9}" type="presParOf" srcId="{0DFB5649-A3CF-4B14-B55E-B5E98A9D288D}" destId="{AC087350-6272-40C0-9BCA-886789C4A1EF}" srcOrd="0" destOrd="0" presId="urn:microsoft.com/office/officeart/2008/layout/CaptionedPictures"/>
    <dgm:cxn modelId="{67B18DA5-73D4-4F7A-9CBF-FC541E435E19}" type="presParOf" srcId="{0DFB5649-A3CF-4B14-B55E-B5E98A9D288D}" destId="{D7B758D1-DFE2-40CB-BE3F-35CDA4160D95}" srcOrd="1" destOrd="0" presId="urn:microsoft.com/office/officeart/2008/layout/CaptionedPictures"/>
    <dgm:cxn modelId="{01296780-74DF-48EE-93A2-A1C322AF7869}" type="presParOf" srcId="{0DFB5649-A3CF-4B14-B55E-B5E98A9D288D}" destId="{775CE115-078F-4F63-993B-7CCC0975CD8C}" srcOrd="2" destOrd="0" presId="urn:microsoft.com/office/officeart/2008/layout/CaptionedPictures"/>
    <dgm:cxn modelId="{CB66BF36-C520-4B54-8D3C-BC2AD647B812}" type="presParOf" srcId="{775CE115-078F-4F63-993B-7CCC0975CD8C}" destId="{7AF07B7E-8EF1-4D81-852D-4D362F166CD6}" srcOrd="0" destOrd="0" presId="urn:microsoft.com/office/officeart/2008/layout/CaptionedPictures"/>
    <dgm:cxn modelId="{CB060221-D1BB-4E48-BCDA-81E117E589D8}" type="presParOf" srcId="{775CE115-078F-4F63-993B-7CCC0975CD8C}" destId="{B0F338DF-D941-4902-9CCC-FBD5F5049EB2}" srcOrd="1" destOrd="0" presId="urn:microsoft.com/office/officeart/2008/layout/CaptionedPictures"/>
    <dgm:cxn modelId="{889F6F12-D172-421B-BF49-614FEAB836E8}" type="presParOf" srcId="{A1763145-710B-4F3C-832E-C292DA086863}" destId="{9355FDB4-3FAF-469C-AE27-265555887AD1}" srcOrd="3" destOrd="0" presId="urn:microsoft.com/office/officeart/2008/layout/CaptionedPictures"/>
    <dgm:cxn modelId="{7261A2A9-2B74-498C-A118-F2E200942FE2}" type="presParOf" srcId="{A1763145-710B-4F3C-832E-C292DA086863}" destId="{387BD673-8E6D-4F95-9361-D96FC7C2ED57}" srcOrd="4" destOrd="0" presId="urn:microsoft.com/office/officeart/2008/layout/CaptionedPictures"/>
    <dgm:cxn modelId="{22E6B3F8-C59D-4CC1-ACED-1C8F63445991}" type="presParOf" srcId="{387BD673-8E6D-4F95-9361-D96FC7C2ED57}" destId="{9325C03E-4CD4-48BD-A529-083EC69E8F44}" srcOrd="0" destOrd="0" presId="urn:microsoft.com/office/officeart/2008/layout/CaptionedPictures"/>
    <dgm:cxn modelId="{3B3D2C52-3BAC-4DB0-ACFC-AF7EB575AF14}" type="presParOf" srcId="{387BD673-8E6D-4F95-9361-D96FC7C2ED57}" destId="{74FE1187-9EC4-4B7F-B81D-60C3B2E2C8C4}" srcOrd="1" destOrd="0" presId="urn:microsoft.com/office/officeart/2008/layout/CaptionedPictures"/>
    <dgm:cxn modelId="{54FD8875-E77C-4639-9943-082D71CE67F5}" type="presParOf" srcId="{387BD673-8E6D-4F95-9361-D96FC7C2ED57}" destId="{99AE7258-C009-4A78-82AB-C11E722F03DB}" srcOrd="2" destOrd="0" presId="urn:microsoft.com/office/officeart/2008/layout/CaptionedPictures"/>
    <dgm:cxn modelId="{7766A6C8-CB96-479E-999B-D777C802056F}" type="presParOf" srcId="{99AE7258-C009-4A78-82AB-C11E722F03DB}" destId="{AED6B580-0096-4FC7-B5ED-4CF9F2B3A7BA}" srcOrd="0" destOrd="0" presId="urn:microsoft.com/office/officeart/2008/layout/CaptionedPictures"/>
    <dgm:cxn modelId="{624754DC-6BCE-4B23-A565-C283528C0399}" type="presParOf" srcId="{99AE7258-C009-4A78-82AB-C11E722F03DB}" destId="{D960BEE4-9F98-4956-9F89-6976E3B22BBA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7D14A4C-C20B-4F26-BFA0-720049C5C19E}" type="doc">
      <dgm:prSet loTypeId="urn:microsoft.com/office/officeart/2005/8/layout/hProcess9" loCatId="process" qsTypeId="urn:microsoft.com/office/officeart/2005/8/quickstyle/3d4" qsCatId="3D" csTypeId="urn:microsoft.com/office/officeart/2005/8/colors/colorful5" csCatId="colorful" phldr="1"/>
      <dgm:spPr/>
    </dgm:pt>
    <dgm:pt modelId="{6CFBAA74-54E0-4200-8A3C-CBFF375B1635}">
      <dgm:prSet phldrT="[Текст]" custT="1"/>
      <dgm:spPr/>
      <dgm:t>
        <a:bodyPr/>
        <a:lstStyle/>
        <a:p>
          <a:r>
            <a:rPr lang="ru-RU" sz="1100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</a:rPr>
            <a:t>Преодоление административных барьеров на пути развития предпринимательства</a:t>
          </a:r>
          <a:endParaRPr lang="ru-RU" sz="1100" dirty="0">
            <a:solidFill>
              <a:schemeClr val="tx2">
                <a:lumMod val="50000"/>
              </a:schemeClr>
            </a:solidFill>
            <a:latin typeface="Cambria" pitchFamily="18" charset="0"/>
          </a:endParaRPr>
        </a:p>
      </dgm:t>
    </dgm:pt>
    <dgm:pt modelId="{81621C7D-8A59-4011-B219-503416E17E79}" type="parTrans" cxnId="{B994BE40-1A09-480D-B159-C8EB5CC22BA5}">
      <dgm:prSet/>
      <dgm:spPr/>
      <dgm:t>
        <a:bodyPr/>
        <a:lstStyle/>
        <a:p>
          <a:endParaRPr lang="ru-RU"/>
        </a:p>
      </dgm:t>
    </dgm:pt>
    <dgm:pt modelId="{AD670AF0-8B41-42CE-B275-D7ECF9C9799A}" type="sibTrans" cxnId="{B994BE40-1A09-480D-B159-C8EB5CC22BA5}">
      <dgm:prSet/>
      <dgm:spPr/>
      <dgm:t>
        <a:bodyPr/>
        <a:lstStyle/>
        <a:p>
          <a:endParaRPr lang="ru-RU"/>
        </a:p>
      </dgm:t>
    </dgm:pt>
    <dgm:pt modelId="{3F373346-30D7-4B44-91EC-419C760804BA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</a:rPr>
            <a:t>Обеспечение устойчивого развития предпринимательства на территории Бодайбинского муниципального образования</a:t>
          </a:r>
          <a:endParaRPr lang="ru-RU" sz="1000" dirty="0">
            <a:solidFill>
              <a:schemeClr val="tx2">
                <a:lumMod val="50000"/>
              </a:schemeClr>
            </a:solidFill>
            <a:latin typeface="Cambria" pitchFamily="18" charset="0"/>
          </a:endParaRPr>
        </a:p>
      </dgm:t>
    </dgm:pt>
    <dgm:pt modelId="{EB00A884-882A-4E09-8734-C87A01E9B293}" type="parTrans" cxnId="{A8581D88-5617-46E0-9AB3-08BEE6114C9F}">
      <dgm:prSet/>
      <dgm:spPr/>
      <dgm:t>
        <a:bodyPr/>
        <a:lstStyle/>
        <a:p>
          <a:endParaRPr lang="ru-RU"/>
        </a:p>
      </dgm:t>
    </dgm:pt>
    <dgm:pt modelId="{52326A5E-7FF8-486F-943D-321C25A7B945}" type="sibTrans" cxnId="{A8581D88-5617-46E0-9AB3-08BEE6114C9F}">
      <dgm:prSet/>
      <dgm:spPr/>
      <dgm:t>
        <a:bodyPr/>
        <a:lstStyle/>
        <a:p>
          <a:endParaRPr lang="ru-RU"/>
        </a:p>
      </dgm:t>
    </dgm:pt>
    <dgm:pt modelId="{0FD8232A-93B8-47B5-9B04-8E22F3BB3018}" type="pres">
      <dgm:prSet presAssocID="{A7D14A4C-C20B-4F26-BFA0-720049C5C19E}" presName="CompostProcess" presStyleCnt="0">
        <dgm:presLayoutVars>
          <dgm:dir/>
          <dgm:resizeHandles val="exact"/>
        </dgm:presLayoutVars>
      </dgm:prSet>
      <dgm:spPr/>
    </dgm:pt>
    <dgm:pt modelId="{7015C3BA-45CC-455B-87A6-08576819834B}" type="pres">
      <dgm:prSet presAssocID="{A7D14A4C-C20B-4F26-BFA0-720049C5C19E}" presName="arrow" presStyleLbl="bgShp" presStyleIdx="0" presStyleCnt="1"/>
      <dgm:spPr/>
    </dgm:pt>
    <dgm:pt modelId="{9425DDCF-DF1C-4C05-98B8-7DD72070DD7A}" type="pres">
      <dgm:prSet presAssocID="{A7D14A4C-C20B-4F26-BFA0-720049C5C19E}" presName="linearProcess" presStyleCnt="0"/>
      <dgm:spPr/>
    </dgm:pt>
    <dgm:pt modelId="{DAB48841-3C24-4B06-BFF0-6339E3FE77AB}" type="pres">
      <dgm:prSet presAssocID="{6CFBAA74-54E0-4200-8A3C-CBFF375B1635}" presName="tex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99F579-5C71-417F-868D-20F7E8633681}" type="pres">
      <dgm:prSet presAssocID="{AD670AF0-8B41-42CE-B275-D7ECF9C9799A}" presName="sibTrans" presStyleCnt="0"/>
      <dgm:spPr/>
    </dgm:pt>
    <dgm:pt modelId="{FF63C642-DAF3-4C7F-93D4-B6F344377D9D}" type="pres">
      <dgm:prSet presAssocID="{3F373346-30D7-4B44-91EC-419C760804BA}" presName="tex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581D88-5617-46E0-9AB3-08BEE6114C9F}" srcId="{A7D14A4C-C20B-4F26-BFA0-720049C5C19E}" destId="{3F373346-30D7-4B44-91EC-419C760804BA}" srcOrd="1" destOrd="0" parTransId="{EB00A884-882A-4E09-8734-C87A01E9B293}" sibTransId="{52326A5E-7FF8-486F-943D-321C25A7B945}"/>
    <dgm:cxn modelId="{B994BE40-1A09-480D-B159-C8EB5CC22BA5}" srcId="{A7D14A4C-C20B-4F26-BFA0-720049C5C19E}" destId="{6CFBAA74-54E0-4200-8A3C-CBFF375B1635}" srcOrd="0" destOrd="0" parTransId="{81621C7D-8A59-4011-B219-503416E17E79}" sibTransId="{AD670AF0-8B41-42CE-B275-D7ECF9C9799A}"/>
    <dgm:cxn modelId="{FECB01BB-51B6-4FA2-81EF-C99C4A3ABD30}" type="presOf" srcId="{6CFBAA74-54E0-4200-8A3C-CBFF375B1635}" destId="{DAB48841-3C24-4B06-BFF0-6339E3FE77AB}" srcOrd="0" destOrd="0" presId="urn:microsoft.com/office/officeart/2005/8/layout/hProcess9"/>
    <dgm:cxn modelId="{844BD03C-4D5F-4141-9E95-4464AAFBB18B}" type="presOf" srcId="{A7D14A4C-C20B-4F26-BFA0-720049C5C19E}" destId="{0FD8232A-93B8-47B5-9B04-8E22F3BB3018}" srcOrd="0" destOrd="0" presId="urn:microsoft.com/office/officeart/2005/8/layout/hProcess9"/>
    <dgm:cxn modelId="{58369988-CCB5-4F3F-9BFF-DFB1C1EF1B89}" type="presOf" srcId="{3F373346-30D7-4B44-91EC-419C760804BA}" destId="{FF63C642-DAF3-4C7F-93D4-B6F344377D9D}" srcOrd="0" destOrd="0" presId="urn:microsoft.com/office/officeart/2005/8/layout/hProcess9"/>
    <dgm:cxn modelId="{FBCF7461-62E4-48EB-89BE-847A997F7971}" type="presParOf" srcId="{0FD8232A-93B8-47B5-9B04-8E22F3BB3018}" destId="{7015C3BA-45CC-455B-87A6-08576819834B}" srcOrd="0" destOrd="0" presId="urn:microsoft.com/office/officeart/2005/8/layout/hProcess9"/>
    <dgm:cxn modelId="{269F6347-40B0-4E16-8732-C2104AB3D9DC}" type="presParOf" srcId="{0FD8232A-93B8-47B5-9B04-8E22F3BB3018}" destId="{9425DDCF-DF1C-4C05-98B8-7DD72070DD7A}" srcOrd="1" destOrd="0" presId="urn:microsoft.com/office/officeart/2005/8/layout/hProcess9"/>
    <dgm:cxn modelId="{557D9E02-A5C6-44A8-BCAD-91855E210DC4}" type="presParOf" srcId="{9425DDCF-DF1C-4C05-98B8-7DD72070DD7A}" destId="{DAB48841-3C24-4B06-BFF0-6339E3FE77AB}" srcOrd="0" destOrd="0" presId="urn:microsoft.com/office/officeart/2005/8/layout/hProcess9"/>
    <dgm:cxn modelId="{F965149C-A75D-4CFE-BE0E-F6070454D910}" type="presParOf" srcId="{9425DDCF-DF1C-4C05-98B8-7DD72070DD7A}" destId="{7699F579-5C71-417F-868D-20F7E8633681}" srcOrd="1" destOrd="0" presId="urn:microsoft.com/office/officeart/2005/8/layout/hProcess9"/>
    <dgm:cxn modelId="{0816F3A4-E006-48A1-9A7F-BAAB47D51131}" type="presParOf" srcId="{9425DDCF-DF1C-4C05-98B8-7DD72070DD7A}" destId="{FF63C642-DAF3-4C7F-93D4-B6F344377D9D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10B4E4F-FEB0-46BE-806C-9C6E444B1CCA}" type="doc">
      <dgm:prSet loTypeId="urn:microsoft.com/office/officeart/2005/8/layout/list1" loCatId="list" qsTypeId="urn:microsoft.com/office/officeart/2005/8/quickstyle/3d1" qsCatId="3D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8C6F3BE7-848F-4F8D-8E36-CFD27307F4EC}">
      <dgm:prSet phldrT="[Текст]" custT="1"/>
      <dgm:spPr/>
      <dgm:t>
        <a:bodyPr/>
        <a:lstStyle/>
        <a:p>
          <a:pPr algn="ctr"/>
          <a:r>
            <a:rPr lang="ru-RU" sz="1100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</a:rPr>
            <a:t>Освещение вопросов деятельности и проблем развития предприятий малого и среднего бизнеса</a:t>
          </a:r>
          <a:endParaRPr lang="ru-RU" sz="1100" dirty="0">
            <a:solidFill>
              <a:schemeClr val="tx2">
                <a:lumMod val="50000"/>
              </a:schemeClr>
            </a:solidFill>
            <a:latin typeface="Cambria" pitchFamily="18" charset="0"/>
          </a:endParaRPr>
        </a:p>
      </dgm:t>
    </dgm:pt>
    <dgm:pt modelId="{3692BDE8-D094-42AA-B0A3-A0B775C358D0}" type="parTrans" cxnId="{14D23434-8BD7-4727-8381-7FB93FB42C0D}">
      <dgm:prSet/>
      <dgm:spPr/>
      <dgm:t>
        <a:bodyPr/>
        <a:lstStyle/>
        <a:p>
          <a:endParaRPr lang="ru-RU"/>
        </a:p>
      </dgm:t>
    </dgm:pt>
    <dgm:pt modelId="{C6D02983-51BD-4DD9-9E90-0CC8EF26866F}" type="sibTrans" cxnId="{14D23434-8BD7-4727-8381-7FB93FB42C0D}">
      <dgm:prSet/>
      <dgm:spPr/>
      <dgm:t>
        <a:bodyPr/>
        <a:lstStyle/>
        <a:p>
          <a:endParaRPr lang="ru-RU"/>
        </a:p>
      </dgm:t>
    </dgm:pt>
    <dgm:pt modelId="{D8F107D5-0DB6-4819-BCBB-7B891F6F0370}">
      <dgm:prSet phldrT="[Текст]" custT="1"/>
      <dgm:spPr/>
      <dgm:t>
        <a:bodyPr/>
        <a:lstStyle/>
        <a:p>
          <a:pPr algn="ctr"/>
          <a:r>
            <a:rPr lang="ru-RU" sz="1100" b="0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</a:rPr>
            <a:t>Организация и проведение конкурсов, выставок, ярмарок</a:t>
          </a:r>
          <a:endParaRPr lang="ru-RU" sz="1100" b="0" dirty="0">
            <a:solidFill>
              <a:schemeClr val="tx2">
                <a:lumMod val="50000"/>
              </a:schemeClr>
            </a:solidFill>
            <a:latin typeface="Cambria" pitchFamily="18" charset="0"/>
          </a:endParaRPr>
        </a:p>
      </dgm:t>
    </dgm:pt>
    <dgm:pt modelId="{065EC6E5-F5CD-450E-9292-BB266716B9C1}" type="parTrans" cxnId="{8B63C351-B674-4DB9-8A4C-7CE3E340F33A}">
      <dgm:prSet/>
      <dgm:spPr/>
      <dgm:t>
        <a:bodyPr/>
        <a:lstStyle/>
        <a:p>
          <a:endParaRPr lang="ru-RU"/>
        </a:p>
      </dgm:t>
    </dgm:pt>
    <dgm:pt modelId="{A9FC2634-F09F-4414-A999-317BB4316F82}" type="sibTrans" cxnId="{8B63C351-B674-4DB9-8A4C-7CE3E340F33A}">
      <dgm:prSet/>
      <dgm:spPr/>
      <dgm:t>
        <a:bodyPr/>
        <a:lstStyle/>
        <a:p>
          <a:endParaRPr lang="ru-RU"/>
        </a:p>
      </dgm:t>
    </dgm:pt>
    <dgm:pt modelId="{F052F910-33CC-4BD5-8D59-6033BC50D959}">
      <dgm:prSet phldrT="[Текст]" custT="1"/>
      <dgm:spPr/>
      <dgm:t>
        <a:bodyPr/>
        <a:lstStyle/>
        <a:p>
          <a:pPr algn="ctr"/>
          <a:r>
            <a:rPr lang="ru-RU" sz="1100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</a:rPr>
            <a:t>Оказание финансовой, информационной поддержки субъектам малого и среднего предпринимательства</a:t>
          </a:r>
          <a:endParaRPr lang="ru-RU" sz="1100" dirty="0">
            <a:solidFill>
              <a:schemeClr val="tx2">
                <a:lumMod val="50000"/>
              </a:schemeClr>
            </a:solidFill>
            <a:latin typeface="Cambria" pitchFamily="18" charset="0"/>
          </a:endParaRPr>
        </a:p>
      </dgm:t>
    </dgm:pt>
    <dgm:pt modelId="{5E488900-1128-4AEE-9795-9ED9D77C3341}" type="parTrans" cxnId="{C79C6A3A-1753-456B-B651-C839350784C0}">
      <dgm:prSet/>
      <dgm:spPr/>
      <dgm:t>
        <a:bodyPr/>
        <a:lstStyle/>
        <a:p>
          <a:endParaRPr lang="ru-RU"/>
        </a:p>
      </dgm:t>
    </dgm:pt>
    <dgm:pt modelId="{E0EE72C3-36DA-4DDD-90A4-F26EC7DDDB35}" type="sibTrans" cxnId="{C79C6A3A-1753-456B-B651-C839350784C0}">
      <dgm:prSet/>
      <dgm:spPr/>
      <dgm:t>
        <a:bodyPr/>
        <a:lstStyle/>
        <a:p>
          <a:endParaRPr lang="ru-RU"/>
        </a:p>
      </dgm:t>
    </dgm:pt>
    <dgm:pt modelId="{09B14F05-0205-4E9A-85F9-7814F119F027}" type="pres">
      <dgm:prSet presAssocID="{210B4E4F-FEB0-46BE-806C-9C6E444B1CC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3928A0-FD53-471D-B9AF-BA7CC11870C3}" type="pres">
      <dgm:prSet presAssocID="{8C6F3BE7-848F-4F8D-8E36-CFD27307F4EC}" presName="parentLin" presStyleCnt="0"/>
      <dgm:spPr/>
    </dgm:pt>
    <dgm:pt modelId="{EE07A19A-667C-4F14-A7C6-55C60C262E8E}" type="pres">
      <dgm:prSet presAssocID="{8C6F3BE7-848F-4F8D-8E36-CFD27307F4EC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1EE2CBAF-85BE-4D6F-AE4C-F9D4219DBB2A}" type="pres">
      <dgm:prSet presAssocID="{8C6F3BE7-848F-4F8D-8E36-CFD27307F4E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6E47BB-BE47-4027-966C-75C6EA199282}" type="pres">
      <dgm:prSet presAssocID="{8C6F3BE7-848F-4F8D-8E36-CFD27307F4EC}" presName="negativeSpace" presStyleCnt="0"/>
      <dgm:spPr/>
    </dgm:pt>
    <dgm:pt modelId="{1F098D88-6088-4953-A1BA-CF007CBDB3B4}" type="pres">
      <dgm:prSet presAssocID="{8C6F3BE7-848F-4F8D-8E36-CFD27307F4EC}" presName="childText" presStyleLbl="conFgAcc1" presStyleIdx="0" presStyleCnt="3" custLinFactY="-18985" custLinFactNeighborX="81598" custLinFactNeighborY="-100000">
        <dgm:presLayoutVars>
          <dgm:bulletEnabled val="1"/>
        </dgm:presLayoutVars>
      </dgm:prSet>
      <dgm:spPr>
        <a:solidFill>
          <a:schemeClr val="accent6">
            <a:lumMod val="60000"/>
            <a:lumOff val="40000"/>
          </a:schemeClr>
        </a:solidFill>
      </dgm:spPr>
    </dgm:pt>
    <dgm:pt modelId="{F3562CDC-0913-4CCC-B493-5155ECA7EE78}" type="pres">
      <dgm:prSet presAssocID="{C6D02983-51BD-4DD9-9E90-0CC8EF26866F}" presName="spaceBetweenRectangles" presStyleCnt="0"/>
      <dgm:spPr/>
    </dgm:pt>
    <dgm:pt modelId="{739A62F7-A437-4409-B0A3-930A73DF6645}" type="pres">
      <dgm:prSet presAssocID="{D8F107D5-0DB6-4819-BCBB-7B891F6F0370}" presName="parentLin" presStyleCnt="0"/>
      <dgm:spPr/>
    </dgm:pt>
    <dgm:pt modelId="{B162D7CA-46BE-4A09-AB22-678B9690AA9A}" type="pres">
      <dgm:prSet presAssocID="{D8F107D5-0DB6-4819-BCBB-7B891F6F037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7BDBF6E-99DD-4C5B-867A-96083107A417}" type="pres">
      <dgm:prSet presAssocID="{D8F107D5-0DB6-4819-BCBB-7B891F6F037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0B4C1F-C658-4C67-8E2C-452E738F07E1}" type="pres">
      <dgm:prSet presAssocID="{D8F107D5-0DB6-4819-BCBB-7B891F6F0370}" presName="negativeSpace" presStyleCnt="0"/>
      <dgm:spPr/>
    </dgm:pt>
    <dgm:pt modelId="{98147E06-05EE-4EE4-91B8-30C2B5154431}" type="pres">
      <dgm:prSet presAssocID="{D8F107D5-0DB6-4819-BCBB-7B891F6F0370}" presName="childText" presStyleLbl="conFgAcc1" presStyleIdx="1" presStyleCnt="3">
        <dgm:presLayoutVars>
          <dgm:bulletEnabled val="1"/>
        </dgm:presLayoutVars>
      </dgm:prSet>
      <dgm:spPr>
        <a:solidFill>
          <a:schemeClr val="accent6">
            <a:lumMod val="60000"/>
            <a:lumOff val="40000"/>
          </a:schemeClr>
        </a:solidFill>
      </dgm:spPr>
    </dgm:pt>
    <dgm:pt modelId="{C08C0C37-B4EE-45EA-9CCB-DF8E38DFA1A2}" type="pres">
      <dgm:prSet presAssocID="{A9FC2634-F09F-4414-A999-317BB4316F82}" presName="spaceBetweenRectangles" presStyleCnt="0"/>
      <dgm:spPr/>
    </dgm:pt>
    <dgm:pt modelId="{ED885D45-9100-4C13-9675-775C63750E26}" type="pres">
      <dgm:prSet presAssocID="{F052F910-33CC-4BD5-8D59-6033BC50D959}" presName="parentLin" presStyleCnt="0"/>
      <dgm:spPr/>
    </dgm:pt>
    <dgm:pt modelId="{68ED9431-948F-4482-975D-5CBD81D9542C}" type="pres">
      <dgm:prSet presAssocID="{F052F910-33CC-4BD5-8D59-6033BC50D959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EA3F62A3-E11B-417B-B120-C9F45521489D}" type="pres">
      <dgm:prSet presAssocID="{F052F910-33CC-4BD5-8D59-6033BC50D95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4B3C48-8F61-458B-8866-F435AE2407E9}" type="pres">
      <dgm:prSet presAssocID="{F052F910-33CC-4BD5-8D59-6033BC50D959}" presName="negativeSpace" presStyleCnt="0"/>
      <dgm:spPr/>
    </dgm:pt>
    <dgm:pt modelId="{C60FB1DF-3AE2-4D7C-B18F-45C896372ADE}" type="pres">
      <dgm:prSet presAssocID="{F052F910-33CC-4BD5-8D59-6033BC50D959}" presName="childText" presStyleLbl="conFgAcc1" presStyleIdx="2" presStyleCnt="3">
        <dgm:presLayoutVars>
          <dgm:bulletEnabled val="1"/>
        </dgm:presLayoutVars>
      </dgm:prSet>
      <dgm:spPr>
        <a:solidFill>
          <a:schemeClr val="accent6">
            <a:lumMod val="60000"/>
            <a:lumOff val="40000"/>
          </a:schemeClr>
        </a:solidFill>
      </dgm:spPr>
    </dgm:pt>
  </dgm:ptLst>
  <dgm:cxnLst>
    <dgm:cxn modelId="{0E9C20F0-6600-46C2-AF91-1397321F9A0F}" type="presOf" srcId="{F052F910-33CC-4BD5-8D59-6033BC50D959}" destId="{EA3F62A3-E11B-417B-B120-C9F45521489D}" srcOrd="1" destOrd="0" presId="urn:microsoft.com/office/officeart/2005/8/layout/list1"/>
    <dgm:cxn modelId="{8B63C351-B674-4DB9-8A4C-7CE3E340F33A}" srcId="{210B4E4F-FEB0-46BE-806C-9C6E444B1CCA}" destId="{D8F107D5-0DB6-4819-BCBB-7B891F6F0370}" srcOrd="1" destOrd="0" parTransId="{065EC6E5-F5CD-450E-9292-BB266716B9C1}" sibTransId="{A9FC2634-F09F-4414-A999-317BB4316F82}"/>
    <dgm:cxn modelId="{4DC1BE40-9C5B-4501-829A-D854E538F813}" type="presOf" srcId="{8C6F3BE7-848F-4F8D-8E36-CFD27307F4EC}" destId="{1EE2CBAF-85BE-4D6F-AE4C-F9D4219DBB2A}" srcOrd="1" destOrd="0" presId="urn:microsoft.com/office/officeart/2005/8/layout/list1"/>
    <dgm:cxn modelId="{C31E3E50-14EF-480E-9CDF-4081485EF08F}" type="presOf" srcId="{F052F910-33CC-4BD5-8D59-6033BC50D959}" destId="{68ED9431-948F-4482-975D-5CBD81D9542C}" srcOrd="0" destOrd="0" presId="urn:microsoft.com/office/officeart/2005/8/layout/list1"/>
    <dgm:cxn modelId="{14D23434-8BD7-4727-8381-7FB93FB42C0D}" srcId="{210B4E4F-FEB0-46BE-806C-9C6E444B1CCA}" destId="{8C6F3BE7-848F-4F8D-8E36-CFD27307F4EC}" srcOrd="0" destOrd="0" parTransId="{3692BDE8-D094-42AA-B0A3-A0B775C358D0}" sibTransId="{C6D02983-51BD-4DD9-9E90-0CC8EF26866F}"/>
    <dgm:cxn modelId="{FA9CC684-93C0-4712-AB11-5C721DBA38F6}" type="presOf" srcId="{D8F107D5-0DB6-4819-BCBB-7B891F6F0370}" destId="{B162D7CA-46BE-4A09-AB22-678B9690AA9A}" srcOrd="0" destOrd="0" presId="urn:microsoft.com/office/officeart/2005/8/layout/list1"/>
    <dgm:cxn modelId="{D18ABDA1-2DC1-4B3D-9937-BA291DCAA684}" type="presOf" srcId="{210B4E4F-FEB0-46BE-806C-9C6E444B1CCA}" destId="{09B14F05-0205-4E9A-85F9-7814F119F027}" srcOrd="0" destOrd="0" presId="urn:microsoft.com/office/officeart/2005/8/layout/list1"/>
    <dgm:cxn modelId="{C79C6A3A-1753-456B-B651-C839350784C0}" srcId="{210B4E4F-FEB0-46BE-806C-9C6E444B1CCA}" destId="{F052F910-33CC-4BD5-8D59-6033BC50D959}" srcOrd="2" destOrd="0" parTransId="{5E488900-1128-4AEE-9795-9ED9D77C3341}" sibTransId="{E0EE72C3-36DA-4DDD-90A4-F26EC7DDDB35}"/>
    <dgm:cxn modelId="{43151AF4-305D-4A41-AD10-F46B9F009707}" type="presOf" srcId="{D8F107D5-0DB6-4819-BCBB-7B891F6F0370}" destId="{77BDBF6E-99DD-4C5B-867A-96083107A417}" srcOrd="1" destOrd="0" presId="urn:microsoft.com/office/officeart/2005/8/layout/list1"/>
    <dgm:cxn modelId="{DAC67920-8F20-4D23-AA83-B3F76471F9F6}" type="presOf" srcId="{8C6F3BE7-848F-4F8D-8E36-CFD27307F4EC}" destId="{EE07A19A-667C-4F14-A7C6-55C60C262E8E}" srcOrd="0" destOrd="0" presId="urn:microsoft.com/office/officeart/2005/8/layout/list1"/>
    <dgm:cxn modelId="{8CD43F1C-DC0F-4CF8-AD47-8D28C9D7DCC3}" type="presParOf" srcId="{09B14F05-0205-4E9A-85F9-7814F119F027}" destId="{993928A0-FD53-471D-B9AF-BA7CC11870C3}" srcOrd="0" destOrd="0" presId="urn:microsoft.com/office/officeart/2005/8/layout/list1"/>
    <dgm:cxn modelId="{DBC32372-24DA-4C5C-BFF2-70245C21A1B5}" type="presParOf" srcId="{993928A0-FD53-471D-B9AF-BA7CC11870C3}" destId="{EE07A19A-667C-4F14-A7C6-55C60C262E8E}" srcOrd="0" destOrd="0" presId="urn:microsoft.com/office/officeart/2005/8/layout/list1"/>
    <dgm:cxn modelId="{53E3E7A2-7B4E-498D-834E-192F3EB12CC0}" type="presParOf" srcId="{993928A0-FD53-471D-B9AF-BA7CC11870C3}" destId="{1EE2CBAF-85BE-4D6F-AE4C-F9D4219DBB2A}" srcOrd="1" destOrd="0" presId="urn:microsoft.com/office/officeart/2005/8/layout/list1"/>
    <dgm:cxn modelId="{82804440-1EBD-48C7-B101-3EDEC1754D3D}" type="presParOf" srcId="{09B14F05-0205-4E9A-85F9-7814F119F027}" destId="{746E47BB-BE47-4027-966C-75C6EA199282}" srcOrd="1" destOrd="0" presId="urn:microsoft.com/office/officeart/2005/8/layout/list1"/>
    <dgm:cxn modelId="{1501BB77-5E68-42B2-9671-6819952F4655}" type="presParOf" srcId="{09B14F05-0205-4E9A-85F9-7814F119F027}" destId="{1F098D88-6088-4953-A1BA-CF007CBDB3B4}" srcOrd="2" destOrd="0" presId="urn:microsoft.com/office/officeart/2005/8/layout/list1"/>
    <dgm:cxn modelId="{2CAC7B71-DCAF-4194-AD29-E24815945095}" type="presParOf" srcId="{09B14F05-0205-4E9A-85F9-7814F119F027}" destId="{F3562CDC-0913-4CCC-B493-5155ECA7EE78}" srcOrd="3" destOrd="0" presId="urn:microsoft.com/office/officeart/2005/8/layout/list1"/>
    <dgm:cxn modelId="{BB1ABE8F-5FB4-462A-ABA1-C399BDD7F010}" type="presParOf" srcId="{09B14F05-0205-4E9A-85F9-7814F119F027}" destId="{739A62F7-A437-4409-B0A3-930A73DF6645}" srcOrd="4" destOrd="0" presId="urn:microsoft.com/office/officeart/2005/8/layout/list1"/>
    <dgm:cxn modelId="{ACDE5D47-D926-4765-BA23-ED62858D3EB9}" type="presParOf" srcId="{739A62F7-A437-4409-B0A3-930A73DF6645}" destId="{B162D7CA-46BE-4A09-AB22-678B9690AA9A}" srcOrd="0" destOrd="0" presId="urn:microsoft.com/office/officeart/2005/8/layout/list1"/>
    <dgm:cxn modelId="{9562D796-4576-4359-9BCD-A7BD52E3A952}" type="presParOf" srcId="{739A62F7-A437-4409-B0A3-930A73DF6645}" destId="{77BDBF6E-99DD-4C5B-867A-96083107A417}" srcOrd="1" destOrd="0" presId="urn:microsoft.com/office/officeart/2005/8/layout/list1"/>
    <dgm:cxn modelId="{C2DD4750-CEB7-47BE-A49F-13460EF9CE8D}" type="presParOf" srcId="{09B14F05-0205-4E9A-85F9-7814F119F027}" destId="{420B4C1F-C658-4C67-8E2C-452E738F07E1}" srcOrd="5" destOrd="0" presId="urn:microsoft.com/office/officeart/2005/8/layout/list1"/>
    <dgm:cxn modelId="{6AC0DC9A-5774-455F-910F-CE0DFE09BA18}" type="presParOf" srcId="{09B14F05-0205-4E9A-85F9-7814F119F027}" destId="{98147E06-05EE-4EE4-91B8-30C2B5154431}" srcOrd="6" destOrd="0" presId="urn:microsoft.com/office/officeart/2005/8/layout/list1"/>
    <dgm:cxn modelId="{A34FAF25-04A1-4CAE-836C-766999943400}" type="presParOf" srcId="{09B14F05-0205-4E9A-85F9-7814F119F027}" destId="{C08C0C37-B4EE-45EA-9CCB-DF8E38DFA1A2}" srcOrd="7" destOrd="0" presId="urn:microsoft.com/office/officeart/2005/8/layout/list1"/>
    <dgm:cxn modelId="{387CC175-95E3-4975-849C-033EDB58C9C1}" type="presParOf" srcId="{09B14F05-0205-4E9A-85F9-7814F119F027}" destId="{ED885D45-9100-4C13-9675-775C63750E26}" srcOrd="8" destOrd="0" presId="urn:microsoft.com/office/officeart/2005/8/layout/list1"/>
    <dgm:cxn modelId="{25E83B17-3D5E-4A33-A2C6-488DDE47160C}" type="presParOf" srcId="{ED885D45-9100-4C13-9675-775C63750E26}" destId="{68ED9431-948F-4482-975D-5CBD81D9542C}" srcOrd="0" destOrd="0" presId="urn:microsoft.com/office/officeart/2005/8/layout/list1"/>
    <dgm:cxn modelId="{4CBBB56C-2689-4D59-ABC4-5284CB14E274}" type="presParOf" srcId="{ED885D45-9100-4C13-9675-775C63750E26}" destId="{EA3F62A3-E11B-417B-B120-C9F45521489D}" srcOrd="1" destOrd="0" presId="urn:microsoft.com/office/officeart/2005/8/layout/list1"/>
    <dgm:cxn modelId="{B3BE9731-4FAB-4904-83D9-C08897F95182}" type="presParOf" srcId="{09B14F05-0205-4E9A-85F9-7814F119F027}" destId="{624B3C48-8F61-458B-8866-F435AE2407E9}" srcOrd="9" destOrd="0" presId="urn:microsoft.com/office/officeart/2005/8/layout/list1"/>
    <dgm:cxn modelId="{1DD55BED-9623-4493-B14D-281BDE53156D}" type="presParOf" srcId="{09B14F05-0205-4E9A-85F9-7814F119F027}" destId="{C60FB1DF-3AE2-4D7C-B18F-45C896372AD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131973-C2A8-4F78-8353-A194979A27E1}">
      <dsp:nvSpPr>
        <dsp:cNvPr id="0" name=""/>
        <dsp:cNvSpPr/>
      </dsp:nvSpPr>
      <dsp:spPr>
        <a:xfrm>
          <a:off x="-115417" y="0"/>
          <a:ext cx="4120231" cy="4120231"/>
        </a:xfrm>
        <a:prstGeom prst="triangle">
          <a:avLst/>
        </a:prstGeom>
        <a:solidFill>
          <a:srgbClr val="7030A0"/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21D0227-57DC-45B1-8EC2-663C5E6563F0}">
      <dsp:nvSpPr>
        <dsp:cNvPr id="0" name=""/>
        <dsp:cNvSpPr/>
      </dsp:nvSpPr>
      <dsp:spPr>
        <a:xfrm>
          <a:off x="619482" y="414236"/>
          <a:ext cx="5328582" cy="975336"/>
        </a:xfrm>
        <a:prstGeom prst="roundRect">
          <a:avLst/>
        </a:prstGeom>
        <a:solidFill>
          <a:schemeClr val="accent3">
            <a:lumMod val="75000"/>
            <a:alpha val="90000"/>
          </a:schemeClr>
        </a:solidFill>
        <a:ln w="9525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200" extrusionH="600" contourW="3000">
          <a:bevelT w="48600" h="18600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ambria" pitchFamily="18" charset="0"/>
            </a:rPr>
            <a:t>«Обеспечение деятельности главы Бодайбинского муниципального образования и администрации Бодайбинского городского поселения»</a:t>
          </a:r>
          <a:endParaRPr lang="ru-RU" sz="1600" kern="1200" dirty="0">
            <a:latin typeface="Cambria" pitchFamily="18" charset="0"/>
          </a:endParaRPr>
        </a:p>
      </dsp:txBody>
      <dsp:txXfrm>
        <a:off x="667094" y="461848"/>
        <a:ext cx="5233358" cy="880112"/>
      </dsp:txXfrm>
    </dsp:sp>
    <dsp:sp modelId="{E1960741-CC91-472D-B206-A310F2945345}">
      <dsp:nvSpPr>
        <dsp:cNvPr id="0" name=""/>
        <dsp:cNvSpPr/>
      </dsp:nvSpPr>
      <dsp:spPr>
        <a:xfrm>
          <a:off x="619482" y="1511489"/>
          <a:ext cx="5328582" cy="975336"/>
        </a:xfrm>
        <a:prstGeom prst="roundRect">
          <a:avLst/>
        </a:prstGeom>
        <a:solidFill>
          <a:schemeClr val="accent2">
            <a:lumMod val="75000"/>
            <a:alpha val="90000"/>
          </a:schemeClr>
        </a:solidFill>
        <a:ln w="9525" cap="flat" cmpd="sng" algn="ctr">
          <a:solidFill>
            <a:schemeClr val="accent6">
              <a:shade val="50000"/>
              <a:hueOff val="-218340"/>
              <a:satOff val="3285"/>
              <a:lumOff val="29743"/>
              <a:alphaOff val="0"/>
            </a:schemeClr>
          </a:solidFill>
          <a:prstDash val="solid"/>
        </a:ln>
        <a:effectLst/>
        <a:sp3d z="57200" extrusionH="600" contourW="3000">
          <a:bevelT w="48600" h="18600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ambria" pitchFamily="18" charset="0"/>
            </a:rPr>
            <a:t>«Повышение качества предоставления муниципальных услуг и исполнения муниципальных функций»</a:t>
          </a:r>
          <a:endParaRPr lang="ru-RU" sz="1600" kern="1200" dirty="0">
            <a:latin typeface="Cambria" pitchFamily="18" charset="0"/>
          </a:endParaRPr>
        </a:p>
      </dsp:txBody>
      <dsp:txXfrm>
        <a:off x="667094" y="1559101"/>
        <a:ext cx="5233358" cy="880112"/>
      </dsp:txXfrm>
    </dsp:sp>
    <dsp:sp modelId="{00C63764-8C65-426F-9E67-68F0EE3D00C6}">
      <dsp:nvSpPr>
        <dsp:cNvPr id="0" name=""/>
        <dsp:cNvSpPr/>
      </dsp:nvSpPr>
      <dsp:spPr>
        <a:xfrm>
          <a:off x="619482" y="2608742"/>
          <a:ext cx="5328582" cy="975336"/>
        </a:xfrm>
        <a:prstGeom prst="roundRect">
          <a:avLst/>
        </a:prstGeom>
        <a:solidFill>
          <a:schemeClr val="accent5">
            <a:lumMod val="75000"/>
            <a:alpha val="90000"/>
          </a:schemeClr>
        </a:solidFill>
        <a:ln w="9525" cap="flat" cmpd="sng" algn="ctr">
          <a:solidFill>
            <a:schemeClr val="accent6">
              <a:shade val="50000"/>
              <a:hueOff val="-218340"/>
              <a:satOff val="3285"/>
              <a:lumOff val="29743"/>
              <a:alphaOff val="0"/>
            </a:schemeClr>
          </a:solidFill>
          <a:prstDash val="solid"/>
        </a:ln>
        <a:effectLst/>
        <a:sp3d z="57200" extrusionH="600" contourW="3000">
          <a:bevelT w="48600" h="18600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ambria" pitchFamily="18" charset="0"/>
            </a:rPr>
            <a:t>«Управление муниципальной собственностью Бодайбинского муниципального образования»</a:t>
          </a:r>
          <a:endParaRPr lang="ru-RU" sz="1600" kern="1200" dirty="0">
            <a:latin typeface="Cambria" pitchFamily="18" charset="0"/>
          </a:endParaRPr>
        </a:p>
      </dsp:txBody>
      <dsp:txXfrm>
        <a:off x="667094" y="2656354"/>
        <a:ext cx="5233358" cy="88011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69E0DC-F8EF-4672-B72A-3040B9721181}">
      <dsp:nvSpPr>
        <dsp:cNvPr id="0" name=""/>
        <dsp:cNvSpPr/>
      </dsp:nvSpPr>
      <dsp:spPr>
        <a:xfrm rot="16200000">
          <a:off x="248084" y="-248084"/>
          <a:ext cx="1592063" cy="2088232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Cambria" pitchFamily="18" charset="0"/>
            </a:rPr>
            <a:t>Обеспечение граждан, проживающих в ветхом и аварийном жилищном фонде иным жильем, отвечающим требованиям законодательства</a:t>
          </a:r>
          <a:endParaRPr lang="ru-RU" sz="1200" kern="1200" dirty="0">
            <a:solidFill>
              <a:schemeClr val="tx1"/>
            </a:solidFill>
            <a:latin typeface="Cambria" pitchFamily="18" charset="0"/>
          </a:endParaRPr>
        </a:p>
      </dsp:txBody>
      <dsp:txXfrm rot="5400000">
        <a:off x="0" y="0"/>
        <a:ext cx="2088232" cy="1194047"/>
      </dsp:txXfrm>
    </dsp:sp>
    <dsp:sp modelId="{1F21D3DE-CE59-4ED1-8469-1A8ED4102123}">
      <dsp:nvSpPr>
        <dsp:cNvPr id="0" name=""/>
        <dsp:cNvSpPr/>
      </dsp:nvSpPr>
      <dsp:spPr>
        <a:xfrm>
          <a:off x="2088232" y="0"/>
          <a:ext cx="2088232" cy="1592063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Cambria" pitchFamily="18" charset="0"/>
            </a:rPr>
            <a:t>Обеспечение развития территории сосредоточения ветхого жилищного фонда</a:t>
          </a:r>
          <a:endParaRPr lang="ru-RU" sz="120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2088232" y="0"/>
        <a:ext cx="2088232" cy="1194047"/>
      </dsp:txXfrm>
    </dsp:sp>
    <dsp:sp modelId="{99BCB568-66AD-4D18-A754-66A0071B3A26}">
      <dsp:nvSpPr>
        <dsp:cNvPr id="0" name=""/>
        <dsp:cNvSpPr/>
      </dsp:nvSpPr>
      <dsp:spPr>
        <a:xfrm rot="10800000">
          <a:off x="0" y="1592063"/>
          <a:ext cx="2088232" cy="1592063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Cambria" pitchFamily="18" charset="0"/>
            </a:rPr>
            <a:t>Развитие инженерной инфраструктуры на земельных участках под малоэтажное и индивидуальное строительство</a:t>
          </a:r>
          <a:endParaRPr lang="ru-RU" sz="1200" kern="1200" dirty="0">
            <a:solidFill>
              <a:schemeClr val="tx1"/>
            </a:solidFill>
            <a:latin typeface="Cambria" pitchFamily="18" charset="0"/>
          </a:endParaRPr>
        </a:p>
      </dsp:txBody>
      <dsp:txXfrm rot="10800000">
        <a:off x="0" y="1990079"/>
        <a:ext cx="2088232" cy="1194047"/>
      </dsp:txXfrm>
    </dsp:sp>
    <dsp:sp modelId="{2BB7B034-C816-44EA-B98A-0FDE4274EB4E}">
      <dsp:nvSpPr>
        <dsp:cNvPr id="0" name=""/>
        <dsp:cNvSpPr/>
      </dsp:nvSpPr>
      <dsp:spPr>
        <a:xfrm rot="5400000">
          <a:off x="2336316" y="1343979"/>
          <a:ext cx="1592063" cy="2088232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Cambria" pitchFamily="18" charset="0"/>
            </a:rPr>
            <a:t>Ликвидация ветхого и аварийного жилищного фонда, признанного таковым </a:t>
          </a:r>
          <a:endParaRPr lang="ru-RU" sz="1200" kern="1200" dirty="0">
            <a:solidFill>
              <a:schemeClr val="tx1"/>
            </a:solidFill>
            <a:latin typeface="Cambria" pitchFamily="18" charset="0"/>
          </a:endParaRPr>
        </a:p>
      </dsp:txBody>
      <dsp:txXfrm rot="-5400000">
        <a:off x="2088232" y="1990079"/>
        <a:ext cx="2088232" cy="1194047"/>
      </dsp:txXfrm>
    </dsp:sp>
    <dsp:sp modelId="{15D448A4-5499-4BF3-B98E-D083F99FC4B7}">
      <dsp:nvSpPr>
        <dsp:cNvPr id="0" name=""/>
        <dsp:cNvSpPr/>
      </dsp:nvSpPr>
      <dsp:spPr>
        <a:xfrm>
          <a:off x="1461762" y="1194047"/>
          <a:ext cx="1252939" cy="796031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Cambria" pitchFamily="18" charset="0"/>
            </a:rPr>
            <a:t>Задачи программы:</a:t>
          </a:r>
          <a:endParaRPr lang="ru-RU" sz="1500" kern="1200" dirty="0">
            <a:latin typeface="Cambria" pitchFamily="18" charset="0"/>
          </a:endParaRPr>
        </a:p>
      </dsp:txBody>
      <dsp:txXfrm>
        <a:off x="1500621" y="1232906"/>
        <a:ext cx="1175221" cy="71831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142B89-F099-41BB-AEB8-40BBD144843E}">
      <dsp:nvSpPr>
        <dsp:cNvPr id="0" name=""/>
        <dsp:cNvSpPr/>
      </dsp:nvSpPr>
      <dsp:spPr>
        <a:xfrm>
          <a:off x="21" y="418"/>
          <a:ext cx="4535462" cy="7427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Cambria" pitchFamily="18" charset="0"/>
            </a:rPr>
            <a:t>Мероприятия программы:</a:t>
          </a:r>
          <a:endParaRPr lang="ru-RU" sz="160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21776" y="22173"/>
        <a:ext cx="4491952" cy="699272"/>
      </dsp:txXfrm>
    </dsp:sp>
    <dsp:sp modelId="{90B2E755-27CF-4C83-8C75-3D1D04E6422B}">
      <dsp:nvSpPr>
        <dsp:cNvPr id="0" name=""/>
        <dsp:cNvSpPr/>
      </dsp:nvSpPr>
      <dsp:spPr>
        <a:xfrm>
          <a:off x="4947" y="836255"/>
          <a:ext cx="2956921" cy="6926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Cambria" pitchFamily="18" charset="0"/>
            </a:rPr>
            <a:t>Разработка проектно-сметной документации</a:t>
          </a:r>
          <a:endParaRPr lang="ru-RU" sz="140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25235" y="856543"/>
        <a:ext cx="2916345" cy="652105"/>
      </dsp:txXfrm>
    </dsp:sp>
    <dsp:sp modelId="{FC987111-1F18-42B9-890E-E0797BFF8D54}">
      <dsp:nvSpPr>
        <dsp:cNvPr id="0" name=""/>
        <dsp:cNvSpPr/>
      </dsp:nvSpPr>
      <dsp:spPr>
        <a:xfrm>
          <a:off x="4947" y="1621226"/>
          <a:ext cx="1448051" cy="12352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solidFill>
                <a:schemeClr val="tx1"/>
              </a:solidFill>
              <a:latin typeface="Cambria" pitchFamily="18" charset="0"/>
            </a:rPr>
            <a:t>Строительство нового жилья, в том числе приобретение жилых помещений в новостройках путем участия в долевом строительстве</a:t>
          </a:r>
          <a:endParaRPr lang="ru-RU" sz="105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41125" y="1657404"/>
        <a:ext cx="1375695" cy="1162855"/>
      </dsp:txXfrm>
    </dsp:sp>
    <dsp:sp modelId="{683A8C0F-F576-4711-AE83-239F65E69A4E}">
      <dsp:nvSpPr>
        <dsp:cNvPr id="0" name=""/>
        <dsp:cNvSpPr/>
      </dsp:nvSpPr>
      <dsp:spPr>
        <a:xfrm>
          <a:off x="1513817" y="1621226"/>
          <a:ext cx="1448051" cy="12352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Cambria" pitchFamily="18" charset="0"/>
            </a:rPr>
            <a:t>Приобретение жилья на вторичном рынке</a:t>
          </a:r>
          <a:endParaRPr lang="ru-RU" sz="140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1549995" y="1657404"/>
        <a:ext cx="1375695" cy="1162855"/>
      </dsp:txXfrm>
    </dsp:sp>
    <dsp:sp modelId="{F4A806F2-37B0-4EFA-A65F-6D6CF5D3D58B}">
      <dsp:nvSpPr>
        <dsp:cNvPr id="0" name=""/>
        <dsp:cNvSpPr/>
      </dsp:nvSpPr>
      <dsp:spPr>
        <a:xfrm>
          <a:off x="3083504" y="836255"/>
          <a:ext cx="1448051" cy="12352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Cambria" pitchFamily="18" charset="0"/>
            </a:rPr>
            <a:t>Снос аварийного жилья</a:t>
          </a:r>
          <a:endParaRPr lang="ru-RU" sz="140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3119682" y="872433"/>
        <a:ext cx="1375695" cy="1162855"/>
      </dsp:txXfrm>
    </dsp:sp>
    <dsp:sp modelId="{4199B044-E769-4083-8CBC-FCBD7047A37C}">
      <dsp:nvSpPr>
        <dsp:cNvPr id="0" name=""/>
        <dsp:cNvSpPr/>
      </dsp:nvSpPr>
      <dsp:spPr>
        <a:xfrm>
          <a:off x="3083504" y="2163756"/>
          <a:ext cx="1448051" cy="12352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  <a:latin typeface="Cambria" pitchFamily="18" charset="0"/>
            </a:rPr>
            <a:t>Проведение </a:t>
          </a:r>
          <a:r>
            <a:rPr lang="ru-RU" sz="1000" kern="1200" dirty="0" err="1" smtClean="0">
              <a:solidFill>
                <a:schemeClr val="tx1"/>
              </a:solidFill>
              <a:latin typeface="Cambria" pitchFamily="18" charset="0"/>
            </a:rPr>
            <a:t>обмерно</a:t>
          </a:r>
          <a:r>
            <a:rPr lang="ru-RU" sz="1000" kern="1200" dirty="0" smtClean="0">
              <a:solidFill>
                <a:schemeClr val="tx1"/>
              </a:solidFill>
              <a:latin typeface="Cambria" pitchFamily="18" charset="0"/>
            </a:rPr>
            <a:t>-обследовательских работ на предмет признания жилых домов пригодными (непригодными) для постоянного проживания</a:t>
          </a:r>
          <a:endParaRPr lang="ru-RU" sz="100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3119682" y="2199934"/>
        <a:ext cx="1375695" cy="116285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E54652-69DC-4340-843C-74DCCB241DC5}">
      <dsp:nvSpPr>
        <dsp:cNvPr id="0" name=""/>
        <dsp:cNvSpPr/>
      </dsp:nvSpPr>
      <dsp:spPr>
        <a:xfrm>
          <a:off x="682740" y="1661100"/>
          <a:ext cx="325372" cy="7151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2686" y="0"/>
              </a:lnTo>
              <a:lnTo>
                <a:pt x="162686" y="715161"/>
              </a:lnTo>
              <a:lnTo>
                <a:pt x="325372" y="715161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825784" y="1999038"/>
        <a:ext cx="39284" cy="39284"/>
      </dsp:txXfrm>
    </dsp:sp>
    <dsp:sp modelId="{89EDF133-0B1E-4B48-A122-7376BF6C1CB5}">
      <dsp:nvSpPr>
        <dsp:cNvPr id="0" name=""/>
        <dsp:cNvSpPr/>
      </dsp:nvSpPr>
      <dsp:spPr>
        <a:xfrm>
          <a:off x="682740" y="756986"/>
          <a:ext cx="325372" cy="904114"/>
        </a:xfrm>
        <a:custGeom>
          <a:avLst/>
          <a:gdLst/>
          <a:ahLst/>
          <a:cxnLst/>
          <a:rect l="0" t="0" r="0" b="0"/>
          <a:pathLst>
            <a:path>
              <a:moveTo>
                <a:pt x="0" y="904114"/>
              </a:moveTo>
              <a:lnTo>
                <a:pt x="162686" y="904114"/>
              </a:lnTo>
              <a:lnTo>
                <a:pt x="162686" y="0"/>
              </a:lnTo>
              <a:lnTo>
                <a:pt x="325372" y="0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821404" y="1185021"/>
        <a:ext cx="48043" cy="48043"/>
      </dsp:txXfrm>
    </dsp:sp>
    <dsp:sp modelId="{386688B1-C4BD-4E15-AB33-11F1CC9098C8}">
      <dsp:nvSpPr>
        <dsp:cNvPr id="0" name=""/>
        <dsp:cNvSpPr/>
      </dsp:nvSpPr>
      <dsp:spPr>
        <a:xfrm rot="16200000">
          <a:off x="-1175697" y="1319730"/>
          <a:ext cx="3034135" cy="68274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prstTxWarp prst="textCanUp">
            <a:avLst/>
          </a:prstTxWarp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7030A0"/>
              </a:solidFill>
              <a:latin typeface="Cambria" pitchFamily="18" charset="0"/>
            </a:rPr>
            <a:t>Финансирование по подпрограммам:</a:t>
          </a:r>
          <a:endParaRPr lang="ru-RU" sz="2400" kern="1200" dirty="0">
            <a:solidFill>
              <a:srgbClr val="7030A0"/>
            </a:solidFill>
            <a:latin typeface="Cambria" pitchFamily="18" charset="0"/>
          </a:endParaRPr>
        </a:p>
      </dsp:txBody>
      <dsp:txXfrm>
        <a:off x="-1175697" y="1319730"/>
        <a:ext cx="3034135" cy="682740"/>
      </dsp:txXfrm>
    </dsp:sp>
    <dsp:sp modelId="{073AF32A-520E-4B5F-984A-B2106F6F86CB}">
      <dsp:nvSpPr>
        <dsp:cNvPr id="0" name=""/>
        <dsp:cNvSpPr/>
      </dsp:nvSpPr>
      <dsp:spPr>
        <a:xfrm>
          <a:off x="1008112" y="288032"/>
          <a:ext cx="4642634" cy="937908"/>
        </a:xfrm>
        <a:prstGeom prst="rect">
          <a:avLst/>
        </a:prstGeom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none" spc="0" dirty="0" smtClean="0">
              <a:ln w="1905"/>
              <a:solidFill>
                <a:schemeClr val="bg2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  <a:ea typeface="Batang" pitchFamily="18" charset="-127"/>
            </a:rPr>
            <a:t>«Переселение граждан, проживающих на территории Бодайбинского муниципального образования, из аварийного жилищного фонда, признанного непригодным для проживания»</a:t>
          </a:r>
          <a:endParaRPr lang="ru-RU" sz="1400" b="1" kern="1200" cap="all" spc="0" dirty="0">
            <a:ln/>
            <a:solidFill>
              <a:schemeClr val="bg2">
                <a:lumMod val="10000"/>
              </a:schemeClr>
            </a:solidFill>
            <a:effectLst>
              <a:outerShdw blurRad="19685" dist="12700" dir="5400000" algn="tl" rotWithShape="0">
                <a:schemeClr val="accent1">
                  <a:satMod val="130000"/>
                  <a:alpha val="60000"/>
                </a:schemeClr>
              </a:outerShdw>
              <a:reflection blurRad="10000" stA="55000" endPos="48000" dist="500" dir="5400000" sy="-100000" algn="bl" rotWithShape="0"/>
            </a:effectLst>
            <a:latin typeface="Cambria" pitchFamily="18" charset="0"/>
            <a:ea typeface="Batang" pitchFamily="18" charset="-127"/>
          </a:endParaRPr>
        </a:p>
      </dsp:txBody>
      <dsp:txXfrm>
        <a:off x="1008112" y="288032"/>
        <a:ext cx="4642634" cy="937908"/>
      </dsp:txXfrm>
    </dsp:sp>
    <dsp:sp modelId="{1C662706-72CE-4500-A2AC-575717EE0C14}">
      <dsp:nvSpPr>
        <dsp:cNvPr id="0" name=""/>
        <dsp:cNvSpPr/>
      </dsp:nvSpPr>
      <dsp:spPr>
        <a:xfrm>
          <a:off x="1008112" y="1907308"/>
          <a:ext cx="4663550" cy="937908"/>
        </a:xfrm>
        <a:prstGeom prst="rect">
          <a:avLst/>
        </a:prstGeom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 prstMaterial="softEdge">
            <a:bevelT w="29210" h="16510"/>
            <a:contourClr>
              <a:schemeClr val="accent4">
                <a:alpha val="95000"/>
              </a:schemeClr>
            </a:contourClr>
          </a:sp3d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none" spc="0" dirty="0" smtClean="0">
              <a:ln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Cambria" pitchFamily="18" charset="0"/>
            </a:rPr>
            <a:t>«Переселение граждан из аварийного жилищного фонда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none" spc="0" dirty="0" smtClean="0">
              <a:ln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Cambria" pitchFamily="18" charset="0"/>
            </a:rPr>
            <a:t>г. Бодайбо»</a:t>
          </a:r>
          <a:endParaRPr lang="ru-RU" sz="1400" b="1" kern="1200" cap="none" spc="0" dirty="0">
            <a:ln>
              <a:prstDash val="solid"/>
            </a:ln>
            <a:solidFill>
              <a:schemeClr val="tx2">
                <a:lumMod val="50000"/>
              </a:schemeClr>
            </a:solidFill>
            <a:effectLst>
              <a:outerShdw blurRad="88000" dist="50800" dir="5040000" algn="tl">
                <a:schemeClr val="accent4">
                  <a:tint val="80000"/>
                  <a:satMod val="250000"/>
                  <a:alpha val="45000"/>
                </a:schemeClr>
              </a:outerShdw>
            </a:effectLst>
            <a:latin typeface="Cambria" pitchFamily="18" charset="0"/>
          </a:endParaRPr>
        </a:p>
      </dsp:txBody>
      <dsp:txXfrm>
        <a:off x="1008112" y="1907308"/>
        <a:ext cx="4663550" cy="93790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B422B5-C69E-45C2-881D-FAC5DF59C52B}">
      <dsp:nvSpPr>
        <dsp:cNvPr id="0" name=""/>
        <dsp:cNvSpPr/>
      </dsp:nvSpPr>
      <dsp:spPr>
        <a:xfrm>
          <a:off x="0" y="14870"/>
          <a:ext cx="5501966" cy="5366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prstTxWarp prst="textDeflate">
            <a:avLst/>
          </a:prstTxWarp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Cambria" pitchFamily="18" charset="0"/>
            </a:rPr>
            <a:t>Задача программы</a:t>
          </a:r>
          <a:r>
            <a:rPr lang="ru-RU" sz="1600" kern="1200" dirty="0" smtClean="0">
              <a:solidFill>
                <a:schemeClr val="tx1"/>
              </a:solidFill>
              <a:latin typeface="Cambria" pitchFamily="18" charset="0"/>
            </a:rPr>
            <a:t>:</a:t>
          </a:r>
          <a:endParaRPr lang="ru-RU" sz="160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15718" y="30588"/>
        <a:ext cx="5470530" cy="505232"/>
      </dsp:txXfrm>
    </dsp:sp>
    <dsp:sp modelId="{A4125CB1-CD2A-498E-89B9-04189C2573CD}">
      <dsp:nvSpPr>
        <dsp:cNvPr id="0" name=""/>
        <dsp:cNvSpPr/>
      </dsp:nvSpPr>
      <dsp:spPr>
        <a:xfrm rot="16200000" flipH="1">
          <a:off x="2690075" y="395552"/>
          <a:ext cx="209470" cy="4687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-5400000">
        <a:off x="2654180" y="525202"/>
        <a:ext cx="281261" cy="146629"/>
      </dsp:txXfrm>
    </dsp:sp>
    <dsp:sp modelId="{2154C350-9529-4C5F-9982-C9C7D40A7893}">
      <dsp:nvSpPr>
        <dsp:cNvPr id="0" name=""/>
        <dsp:cNvSpPr/>
      </dsp:nvSpPr>
      <dsp:spPr>
        <a:xfrm>
          <a:off x="0" y="735655"/>
          <a:ext cx="5501966" cy="829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8271860"/>
                <a:satOff val="46445"/>
                <a:lumOff val="-2156"/>
                <a:alphaOff val="0"/>
                <a:lumMod val="95000"/>
              </a:schemeClr>
            </a:gs>
            <a:gs pos="100000">
              <a:schemeClr val="accent4">
                <a:hueOff val="-8271860"/>
                <a:satOff val="46445"/>
                <a:lumOff val="-2156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-8271860"/>
              <a:satOff val="46445"/>
              <a:lumOff val="-2156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1" kern="1200" dirty="0" smtClean="0">
              <a:solidFill>
                <a:schemeClr val="tx1"/>
              </a:solidFill>
              <a:latin typeface="Cambria" pitchFamily="18" charset="0"/>
            </a:rPr>
            <a:t>Обеспечение жильем граждан, проживающих в жилых помещениях, признанных непригодными для проживания, расположенных в зоне БАМ</a:t>
          </a:r>
          <a:endParaRPr lang="ru-RU" sz="1600" b="0" i="1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24290" y="759945"/>
        <a:ext cx="5453386" cy="78073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2C7916-DE93-4F76-A4D4-FD5221BA43AC}">
      <dsp:nvSpPr>
        <dsp:cNvPr id="0" name=""/>
        <dsp:cNvSpPr/>
      </dsp:nvSpPr>
      <dsp:spPr>
        <a:xfrm>
          <a:off x="0" y="337503"/>
          <a:ext cx="820906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05422F5-7C56-4ADB-BE5E-B28CBFB4A3C3}">
      <dsp:nvSpPr>
        <dsp:cNvPr id="0" name=""/>
        <dsp:cNvSpPr/>
      </dsp:nvSpPr>
      <dsp:spPr>
        <a:xfrm>
          <a:off x="432199" y="94358"/>
          <a:ext cx="5746344" cy="5313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7198" tIns="0" rIns="217198" bIns="0" numCol="1" spcCol="1270" anchor="ctr" anchorCtr="0">
          <a:prstTxWarp prst="textFadeLeft">
            <a:avLst/>
          </a:prstTxWarp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Cambria" pitchFamily="18" charset="0"/>
            </a:rPr>
            <a:t>Мероприятия программы:</a:t>
          </a:r>
          <a:endParaRPr lang="ru-RU" sz="110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458138" y="120297"/>
        <a:ext cx="5694466" cy="479482"/>
      </dsp:txXfrm>
    </dsp:sp>
    <dsp:sp modelId="{8A6F94CC-4D67-463C-BDAB-6863D793D1C7}">
      <dsp:nvSpPr>
        <dsp:cNvPr id="0" name=""/>
        <dsp:cNvSpPr/>
      </dsp:nvSpPr>
      <dsp:spPr>
        <a:xfrm>
          <a:off x="0" y="1153983"/>
          <a:ext cx="820906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757287"/>
              <a:satOff val="15482"/>
              <a:lumOff val="-719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1B3F32-5206-40F6-BE70-1B6F7CD73FDA}">
      <dsp:nvSpPr>
        <dsp:cNvPr id="0" name=""/>
        <dsp:cNvSpPr/>
      </dsp:nvSpPr>
      <dsp:spPr>
        <a:xfrm>
          <a:off x="410453" y="888303"/>
          <a:ext cx="5746344" cy="531360"/>
        </a:xfrm>
        <a:prstGeom prst="roundRect">
          <a:avLst/>
        </a:prstGeom>
        <a:gradFill rotWithShape="0">
          <a:gsLst>
            <a:gs pos="0">
              <a:schemeClr val="accent4">
                <a:hueOff val="-2757287"/>
                <a:satOff val="15482"/>
                <a:lumOff val="-719"/>
                <a:alphaOff val="0"/>
                <a:lumMod val="95000"/>
              </a:schemeClr>
            </a:gs>
            <a:gs pos="100000">
              <a:schemeClr val="accent4">
                <a:hueOff val="-2757287"/>
                <a:satOff val="15482"/>
                <a:lumOff val="-719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-2757287"/>
              <a:satOff val="15482"/>
              <a:lumOff val="-719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7198" tIns="0" rIns="217198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 smtClean="0">
              <a:solidFill>
                <a:schemeClr val="tx1"/>
              </a:solidFill>
              <a:latin typeface="Cambria" pitchFamily="18" charset="0"/>
            </a:rPr>
            <a:t>Разработка проектно-сметной документации на новое строительство</a:t>
          </a:r>
        </a:p>
      </dsp:txBody>
      <dsp:txXfrm>
        <a:off x="436392" y="914242"/>
        <a:ext cx="5694466" cy="479482"/>
      </dsp:txXfrm>
    </dsp:sp>
    <dsp:sp modelId="{664DDDED-59C2-4096-88B8-2FA0B80C73B4}">
      <dsp:nvSpPr>
        <dsp:cNvPr id="0" name=""/>
        <dsp:cNvSpPr/>
      </dsp:nvSpPr>
      <dsp:spPr>
        <a:xfrm>
          <a:off x="0" y="1970463"/>
          <a:ext cx="820906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5514574"/>
              <a:satOff val="30963"/>
              <a:lumOff val="-1437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0CCB5C8-C9BB-4C9C-B884-F37586929E3C}">
      <dsp:nvSpPr>
        <dsp:cNvPr id="0" name=""/>
        <dsp:cNvSpPr/>
      </dsp:nvSpPr>
      <dsp:spPr>
        <a:xfrm>
          <a:off x="410453" y="1704784"/>
          <a:ext cx="5746344" cy="531360"/>
        </a:xfrm>
        <a:prstGeom prst="roundRect">
          <a:avLst/>
        </a:prstGeom>
        <a:gradFill rotWithShape="0">
          <a:gsLst>
            <a:gs pos="0">
              <a:schemeClr val="accent4">
                <a:hueOff val="-5514574"/>
                <a:satOff val="30963"/>
                <a:lumOff val="-1437"/>
                <a:alphaOff val="0"/>
                <a:lumMod val="95000"/>
              </a:schemeClr>
            </a:gs>
            <a:gs pos="100000">
              <a:schemeClr val="accent4">
                <a:hueOff val="-5514574"/>
                <a:satOff val="30963"/>
                <a:lumOff val="-1437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-5514574"/>
              <a:satOff val="30963"/>
              <a:lumOff val="-1437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7198" tIns="0" rIns="217198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 smtClean="0">
              <a:solidFill>
                <a:schemeClr val="tx1"/>
              </a:solidFill>
              <a:latin typeface="Cambria" pitchFamily="18" charset="0"/>
            </a:rPr>
            <a:t>Снос аварийного жилья</a:t>
          </a:r>
          <a:endParaRPr lang="ru-RU" sz="1400" i="1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436392" y="1730723"/>
        <a:ext cx="5694466" cy="479482"/>
      </dsp:txXfrm>
    </dsp:sp>
    <dsp:sp modelId="{449C2228-3C49-476F-8950-328BD2A94108}">
      <dsp:nvSpPr>
        <dsp:cNvPr id="0" name=""/>
        <dsp:cNvSpPr/>
      </dsp:nvSpPr>
      <dsp:spPr>
        <a:xfrm>
          <a:off x="0" y="2786944"/>
          <a:ext cx="820906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8271860"/>
              <a:satOff val="46445"/>
              <a:lumOff val="-2156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FF1F9A3-C7E1-4866-846B-D292DBF6F99C}">
      <dsp:nvSpPr>
        <dsp:cNvPr id="0" name=""/>
        <dsp:cNvSpPr/>
      </dsp:nvSpPr>
      <dsp:spPr>
        <a:xfrm>
          <a:off x="410453" y="2521264"/>
          <a:ext cx="5746344" cy="531360"/>
        </a:xfrm>
        <a:prstGeom prst="roundRect">
          <a:avLst/>
        </a:prstGeom>
        <a:gradFill rotWithShape="0">
          <a:gsLst>
            <a:gs pos="0">
              <a:schemeClr val="accent4">
                <a:hueOff val="-8271860"/>
                <a:satOff val="46445"/>
                <a:lumOff val="-2156"/>
                <a:alphaOff val="0"/>
                <a:lumMod val="95000"/>
              </a:schemeClr>
            </a:gs>
            <a:gs pos="100000">
              <a:schemeClr val="accent4">
                <a:hueOff val="-8271860"/>
                <a:satOff val="46445"/>
                <a:lumOff val="-2156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-8271860"/>
              <a:satOff val="46445"/>
              <a:lumOff val="-2156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7198" tIns="0" rIns="217198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>
              <a:solidFill>
                <a:schemeClr val="tx1"/>
              </a:solidFill>
              <a:latin typeface="Cambria" pitchFamily="18" charset="0"/>
            </a:rPr>
            <a:t>Строительство нового жилья, в том числе приобретение жилых помещений в новостройках путем участия в долевом строительстве</a:t>
          </a:r>
          <a:endParaRPr lang="ru-RU" sz="1200" i="1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436392" y="2547203"/>
        <a:ext cx="5694466" cy="47948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9B910C-F469-4D41-8581-40EFEC8433BA}">
      <dsp:nvSpPr>
        <dsp:cNvPr id="0" name=""/>
        <dsp:cNvSpPr/>
      </dsp:nvSpPr>
      <dsp:spPr>
        <a:xfrm>
          <a:off x="3888428" y="1512172"/>
          <a:ext cx="2316061" cy="921702"/>
        </a:xfrm>
        <a:prstGeom prst="roundRect">
          <a:avLst>
            <a:gd name="adj" fmla="val 10000"/>
          </a:avLst>
        </a:prstGeom>
        <a:solidFill>
          <a:schemeClr val="accent3">
            <a:lumMod val="75000"/>
            <a:alpha val="90000"/>
          </a:schemeClr>
        </a:solidFill>
        <a:ln w="9525" cap="flat" cmpd="sng" algn="ctr">
          <a:solidFill>
            <a:schemeClr val="accent4">
              <a:hueOff val="-5514574"/>
              <a:satOff val="30963"/>
              <a:lumOff val="-1437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Cambria" pitchFamily="18" charset="0"/>
            </a:rPr>
            <a:t>Рыночная оценка стоимости жилых помещений, снос жилых помещений</a:t>
          </a:r>
          <a:endParaRPr lang="ru-RU" sz="1200" kern="1200" dirty="0">
            <a:latin typeface="Cambria" pitchFamily="18" charset="0"/>
          </a:endParaRPr>
        </a:p>
      </dsp:txBody>
      <dsp:txXfrm>
        <a:off x="4603493" y="1762845"/>
        <a:ext cx="1580748" cy="650782"/>
      </dsp:txXfrm>
    </dsp:sp>
    <dsp:sp modelId="{242FF130-9FCB-4AE3-A3BE-5480EC65E7BF}">
      <dsp:nvSpPr>
        <dsp:cNvPr id="0" name=""/>
        <dsp:cNvSpPr/>
      </dsp:nvSpPr>
      <dsp:spPr>
        <a:xfrm>
          <a:off x="36492" y="1584175"/>
          <a:ext cx="2414681" cy="921702"/>
        </a:xfrm>
        <a:prstGeom prst="roundRect">
          <a:avLst>
            <a:gd name="adj" fmla="val 10000"/>
          </a:avLst>
        </a:prstGeom>
        <a:solidFill>
          <a:srgbClr val="F5800B">
            <a:alpha val="89804"/>
          </a:srgbClr>
        </a:solidFill>
        <a:ln w="9525" cap="flat" cmpd="sng" algn="ctr">
          <a:solidFill>
            <a:schemeClr val="accent4">
              <a:hueOff val="-8271860"/>
              <a:satOff val="46445"/>
              <a:lumOff val="-2156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Cambria" pitchFamily="18" charset="0"/>
            </a:rPr>
            <a:t>Оплата стоимости жилых помещений по цене, превышающей норматив</a:t>
          </a:r>
          <a:endParaRPr lang="ru-RU" sz="1200" kern="1200" dirty="0">
            <a:latin typeface="Cambria" pitchFamily="18" charset="0"/>
          </a:endParaRPr>
        </a:p>
      </dsp:txBody>
      <dsp:txXfrm>
        <a:off x="56739" y="1834848"/>
        <a:ext cx="1649782" cy="650782"/>
      </dsp:txXfrm>
    </dsp:sp>
    <dsp:sp modelId="{20F8DA2A-F91A-411F-AD1E-5DC9C93D997F}">
      <dsp:nvSpPr>
        <dsp:cNvPr id="0" name=""/>
        <dsp:cNvSpPr/>
      </dsp:nvSpPr>
      <dsp:spPr>
        <a:xfrm>
          <a:off x="3888435" y="288032"/>
          <a:ext cx="2291772" cy="921702"/>
        </a:xfrm>
        <a:prstGeom prst="roundRect">
          <a:avLst>
            <a:gd name="adj" fmla="val 10000"/>
          </a:avLst>
        </a:prstGeom>
        <a:solidFill>
          <a:srgbClr val="00B050">
            <a:alpha val="90000"/>
          </a:srgbClr>
        </a:solidFill>
        <a:ln w="9525" cap="flat" cmpd="sng" algn="ctr">
          <a:solidFill>
            <a:schemeClr val="accent4">
              <a:hueOff val="-2757287"/>
              <a:satOff val="15482"/>
              <a:lumOff val="-719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Cambria" pitchFamily="18" charset="0"/>
            </a:rPr>
            <a:t>Строительство, приобретение и реконструкция жилых помещений</a:t>
          </a:r>
          <a:endParaRPr lang="ru-RU" sz="1200" kern="1200" dirty="0">
            <a:latin typeface="Cambria" pitchFamily="18" charset="0"/>
          </a:endParaRPr>
        </a:p>
      </dsp:txBody>
      <dsp:txXfrm>
        <a:off x="4596214" y="308279"/>
        <a:ext cx="1563746" cy="650782"/>
      </dsp:txXfrm>
    </dsp:sp>
    <dsp:sp modelId="{04E6DE24-B576-4A73-A39F-0CD9B9FFBF79}">
      <dsp:nvSpPr>
        <dsp:cNvPr id="0" name=""/>
        <dsp:cNvSpPr/>
      </dsp:nvSpPr>
      <dsp:spPr>
        <a:xfrm>
          <a:off x="0" y="288032"/>
          <a:ext cx="2380304" cy="921702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  <a:alpha val="9000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Cambria" pitchFamily="18" charset="0"/>
            </a:rPr>
            <a:t>Обеспечение жильем граждан</a:t>
          </a:r>
          <a:endParaRPr lang="ru-RU" sz="1200" kern="1200" dirty="0">
            <a:latin typeface="Cambria" pitchFamily="18" charset="0"/>
          </a:endParaRPr>
        </a:p>
      </dsp:txBody>
      <dsp:txXfrm>
        <a:off x="20247" y="308279"/>
        <a:ext cx="1625718" cy="650782"/>
      </dsp:txXfrm>
    </dsp:sp>
    <dsp:sp modelId="{38315A35-6EAE-4500-9B49-DFF17E22AF30}">
      <dsp:nvSpPr>
        <dsp:cNvPr id="0" name=""/>
        <dsp:cNvSpPr/>
      </dsp:nvSpPr>
      <dsp:spPr>
        <a:xfrm>
          <a:off x="1728198" y="144011"/>
          <a:ext cx="1247178" cy="1247178"/>
        </a:xfrm>
        <a:prstGeom prst="pieWedg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mbria" pitchFamily="18" charset="0"/>
            </a:rPr>
            <a:t>219 964,8</a:t>
          </a:r>
          <a:endParaRPr lang="ru-RU" sz="1200" kern="1200" dirty="0">
            <a:solidFill>
              <a:schemeClr val="tx1">
                <a:lumMod val="95000"/>
                <a:lumOff val="5000"/>
              </a:schemeClr>
            </a:solidFill>
            <a:latin typeface="Cambria" pitchFamily="18" charset="0"/>
          </a:endParaRPr>
        </a:p>
      </dsp:txBody>
      <dsp:txXfrm>
        <a:off x="2093488" y="509301"/>
        <a:ext cx="881888" cy="881888"/>
      </dsp:txXfrm>
    </dsp:sp>
    <dsp:sp modelId="{4296E673-448C-4EC1-8DB0-25C1F2087667}">
      <dsp:nvSpPr>
        <dsp:cNvPr id="0" name=""/>
        <dsp:cNvSpPr/>
      </dsp:nvSpPr>
      <dsp:spPr>
        <a:xfrm rot="5400000">
          <a:off x="3096340" y="144011"/>
          <a:ext cx="1247178" cy="1247178"/>
        </a:xfrm>
        <a:prstGeom prst="pieWedge">
          <a:avLst/>
        </a:prstGeom>
        <a:gradFill rotWithShape="0">
          <a:gsLst>
            <a:gs pos="0">
              <a:schemeClr val="accent4">
                <a:hueOff val="-2757287"/>
                <a:satOff val="15482"/>
                <a:lumOff val="-719"/>
                <a:alphaOff val="0"/>
                <a:lumMod val="95000"/>
              </a:schemeClr>
            </a:gs>
            <a:gs pos="100000">
              <a:schemeClr val="accent4">
                <a:hueOff val="-2757287"/>
                <a:satOff val="15482"/>
                <a:lumOff val="-719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mbria" pitchFamily="18" charset="0"/>
            </a:rPr>
            <a:t>572,9</a:t>
          </a:r>
          <a:endParaRPr lang="ru-RU" sz="1200" kern="1200" dirty="0">
            <a:solidFill>
              <a:schemeClr val="tx1">
                <a:lumMod val="95000"/>
                <a:lumOff val="5000"/>
              </a:schemeClr>
            </a:solidFill>
            <a:latin typeface="Cambria" pitchFamily="18" charset="0"/>
          </a:endParaRPr>
        </a:p>
      </dsp:txBody>
      <dsp:txXfrm rot="-5400000">
        <a:off x="3096340" y="509301"/>
        <a:ext cx="881888" cy="881888"/>
      </dsp:txXfrm>
    </dsp:sp>
    <dsp:sp modelId="{F3F42720-5E39-4CF1-90A2-03F3D9EC1FBF}">
      <dsp:nvSpPr>
        <dsp:cNvPr id="0" name=""/>
        <dsp:cNvSpPr/>
      </dsp:nvSpPr>
      <dsp:spPr>
        <a:xfrm rot="10800000">
          <a:off x="3096340" y="1440165"/>
          <a:ext cx="1247178" cy="1247178"/>
        </a:xfrm>
        <a:prstGeom prst="pieWedge">
          <a:avLst/>
        </a:prstGeom>
        <a:gradFill rotWithShape="0">
          <a:gsLst>
            <a:gs pos="0">
              <a:schemeClr val="accent4">
                <a:hueOff val="-5514574"/>
                <a:satOff val="30963"/>
                <a:lumOff val="-1437"/>
                <a:alphaOff val="0"/>
                <a:lumMod val="95000"/>
              </a:schemeClr>
            </a:gs>
            <a:gs pos="100000">
              <a:schemeClr val="accent4">
                <a:hueOff val="-5514574"/>
                <a:satOff val="30963"/>
                <a:lumOff val="-1437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mbria" pitchFamily="18" charset="0"/>
            </a:rPr>
            <a:t>1 710,7</a:t>
          </a:r>
          <a:endParaRPr lang="ru-RU" sz="1200" kern="1200" dirty="0">
            <a:solidFill>
              <a:schemeClr val="tx1">
                <a:lumMod val="95000"/>
                <a:lumOff val="5000"/>
              </a:schemeClr>
            </a:solidFill>
            <a:latin typeface="Cambria" pitchFamily="18" charset="0"/>
          </a:endParaRPr>
        </a:p>
      </dsp:txBody>
      <dsp:txXfrm rot="10800000">
        <a:off x="3096340" y="1440165"/>
        <a:ext cx="881888" cy="881888"/>
      </dsp:txXfrm>
    </dsp:sp>
    <dsp:sp modelId="{08D1B4FC-798D-40D2-830A-71E039E59EA6}">
      <dsp:nvSpPr>
        <dsp:cNvPr id="0" name=""/>
        <dsp:cNvSpPr/>
      </dsp:nvSpPr>
      <dsp:spPr>
        <a:xfrm rot="16200000">
          <a:off x="1728186" y="1440165"/>
          <a:ext cx="1247178" cy="1247178"/>
        </a:xfrm>
        <a:prstGeom prst="pieWedge">
          <a:avLst/>
        </a:prstGeom>
        <a:gradFill rotWithShape="0">
          <a:gsLst>
            <a:gs pos="0">
              <a:schemeClr val="accent4">
                <a:hueOff val="-8271860"/>
                <a:satOff val="46445"/>
                <a:lumOff val="-2156"/>
                <a:alphaOff val="0"/>
                <a:lumMod val="95000"/>
              </a:schemeClr>
            </a:gs>
            <a:gs pos="100000">
              <a:schemeClr val="accent4">
                <a:hueOff val="-8271860"/>
                <a:satOff val="46445"/>
                <a:lumOff val="-2156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mbria" pitchFamily="18" charset="0"/>
            </a:rPr>
            <a:t>15 292,6</a:t>
          </a:r>
          <a:endParaRPr lang="ru-RU" sz="1200" kern="1200" dirty="0">
            <a:solidFill>
              <a:schemeClr val="tx1">
                <a:lumMod val="95000"/>
                <a:lumOff val="5000"/>
              </a:schemeClr>
            </a:solidFill>
            <a:latin typeface="Cambria" pitchFamily="18" charset="0"/>
          </a:endParaRPr>
        </a:p>
      </dsp:txBody>
      <dsp:txXfrm rot="5400000">
        <a:off x="2093476" y="1440165"/>
        <a:ext cx="881888" cy="881888"/>
      </dsp:txXfrm>
    </dsp:sp>
    <dsp:sp modelId="{19D3C08A-4594-43BF-B8B2-999FAAD3C626}">
      <dsp:nvSpPr>
        <dsp:cNvPr id="0" name=""/>
        <dsp:cNvSpPr/>
      </dsp:nvSpPr>
      <dsp:spPr>
        <a:xfrm>
          <a:off x="2808310" y="1152129"/>
          <a:ext cx="430607" cy="374441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F33448-63B7-4F65-9765-5E9BAB9BEC7D}">
      <dsp:nvSpPr>
        <dsp:cNvPr id="0" name=""/>
        <dsp:cNvSpPr/>
      </dsp:nvSpPr>
      <dsp:spPr>
        <a:xfrm rot="10800000">
          <a:off x="2808314" y="1224136"/>
          <a:ext cx="430607" cy="374441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5EEB0D-48E4-4A40-A8D8-F035E1745AE6}">
      <dsp:nvSpPr>
        <dsp:cNvPr id="0" name=""/>
        <dsp:cNvSpPr/>
      </dsp:nvSpPr>
      <dsp:spPr>
        <a:xfrm>
          <a:off x="3197712" y="2333837"/>
          <a:ext cx="1914852" cy="172884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prstTxWarp prst="textDeflateInflate">
            <a:avLst/>
          </a:prstTxWarp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Финансирование по подпрограммам (тыс.руб):</a:t>
          </a:r>
          <a:endParaRPr lang="ru-RU" sz="1200" kern="1200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sp:txBody>
      <dsp:txXfrm>
        <a:off x="3478136" y="2587021"/>
        <a:ext cx="1354004" cy="1222478"/>
      </dsp:txXfrm>
    </dsp:sp>
    <dsp:sp modelId="{7703C337-9FC3-4776-9607-0397E85A8786}">
      <dsp:nvSpPr>
        <dsp:cNvPr id="0" name=""/>
        <dsp:cNvSpPr/>
      </dsp:nvSpPr>
      <dsp:spPr>
        <a:xfrm rot="10800000">
          <a:off x="1615156" y="2951899"/>
          <a:ext cx="1495515" cy="49272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F02EB1-054D-491F-B256-757B11B3D3A6}">
      <dsp:nvSpPr>
        <dsp:cNvPr id="0" name=""/>
        <dsp:cNvSpPr/>
      </dsp:nvSpPr>
      <dsp:spPr>
        <a:xfrm>
          <a:off x="793954" y="2541298"/>
          <a:ext cx="1642403" cy="13139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prstTxWarp prst="textFadeRight">
            <a:avLst/>
          </a:prstTxWarp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«Модернизация объектов коммунальной инфраструктуры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г. Бодайбо» - 5 293,00</a:t>
          </a:r>
          <a:endParaRPr lang="ru-RU" sz="1200" kern="1200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sp:txBody>
      <dsp:txXfrm>
        <a:off x="832437" y="2579781"/>
        <a:ext cx="1565437" cy="1236957"/>
      </dsp:txXfrm>
    </dsp:sp>
    <dsp:sp modelId="{8892E0FC-72D6-43B5-BD4B-95733DC4305C}">
      <dsp:nvSpPr>
        <dsp:cNvPr id="0" name=""/>
        <dsp:cNvSpPr/>
      </dsp:nvSpPr>
      <dsp:spPr>
        <a:xfrm rot="13500000">
          <a:off x="2133159" y="1701330"/>
          <a:ext cx="1542819" cy="49272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2067965"/>
                <a:satOff val="11611"/>
                <a:lumOff val="-539"/>
                <a:alphaOff val="0"/>
                <a:lumMod val="95000"/>
              </a:schemeClr>
            </a:gs>
            <a:gs pos="100000">
              <a:schemeClr val="accent4">
                <a:hueOff val="-2067965"/>
                <a:satOff val="11611"/>
                <a:lumOff val="-539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8D7A0B-875D-4130-B8C0-C712C6B4B1D9}">
      <dsp:nvSpPr>
        <dsp:cNvPr id="0" name=""/>
        <dsp:cNvSpPr/>
      </dsp:nvSpPr>
      <dsp:spPr>
        <a:xfrm>
          <a:off x="1537898" y="745260"/>
          <a:ext cx="1642403" cy="13139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067965"/>
                <a:satOff val="11611"/>
                <a:lumOff val="-539"/>
                <a:alphaOff val="0"/>
                <a:lumMod val="95000"/>
              </a:schemeClr>
            </a:gs>
            <a:gs pos="100000">
              <a:schemeClr val="accent4">
                <a:hueOff val="-2067965"/>
                <a:satOff val="11611"/>
                <a:lumOff val="-539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prstTxWarp prst="textFadeLeft">
            <a:avLst/>
          </a:prstTxWarp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«Чистая вода» -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 2 370,80</a:t>
          </a:r>
          <a:endParaRPr lang="ru-RU" sz="1200" kern="1200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sp:txBody>
      <dsp:txXfrm>
        <a:off x="1576381" y="783743"/>
        <a:ext cx="1565437" cy="1236957"/>
      </dsp:txXfrm>
    </dsp:sp>
    <dsp:sp modelId="{57452261-1FB5-4ED7-9C79-56948943497D}">
      <dsp:nvSpPr>
        <dsp:cNvPr id="0" name=""/>
        <dsp:cNvSpPr/>
      </dsp:nvSpPr>
      <dsp:spPr>
        <a:xfrm rot="16200000">
          <a:off x="3363437" y="1203619"/>
          <a:ext cx="1583403" cy="49272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4135930"/>
                <a:satOff val="23223"/>
                <a:lumOff val="-1078"/>
                <a:alphaOff val="0"/>
                <a:lumMod val="95000"/>
              </a:schemeClr>
            </a:gs>
            <a:gs pos="100000">
              <a:schemeClr val="accent4">
                <a:hueOff val="-4135930"/>
                <a:satOff val="23223"/>
                <a:lumOff val="-1078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6E2CF0-1DD5-4B25-9047-ADDC76E85ADC}">
      <dsp:nvSpPr>
        <dsp:cNvPr id="0" name=""/>
        <dsp:cNvSpPr/>
      </dsp:nvSpPr>
      <dsp:spPr>
        <a:xfrm>
          <a:off x="3333937" y="1316"/>
          <a:ext cx="1642403" cy="13139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135930"/>
                <a:satOff val="23223"/>
                <a:lumOff val="-1078"/>
                <a:alphaOff val="0"/>
                <a:lumMod val="95000"/>
              </a:schemeClr>
            </a:gs>
            <a:gs pos="100000">
              <a:schemeClr val="accent4">
                <a:hueOff val="-4135930"/>
                <a:satOff val="23223"/>
                <a:lumOff val="-1078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prstTxWarp prst="textDeflate">
            <a:avLst/>
          </a:prstTxWarp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«Развитие системы водоотведения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г. Бодайбо» - 6 344,00</a:t>
          </a:r>
          <a:endParaRPr lang="ru-RU" sz="1200" kern="1200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sp:txBody>
      <dsp:txXfrm>
        <a:off x="3372420" y="39799"/>
        <a:ext cx="1565437" cy="1236957"/>
      </dsp:txXfrm>
    </dsp:sp>
    <dsp:sp modelId="{7AC2296F-2C83-4A37-B5D0-D6D69A10E928}">
      <dsp:nvSpPr>
        <dsp:cNvPr id="0" name=""/>
        <dsp:cNvSpPr/>
      </dsp:nvSpPr>
      <dsp:spPr>
        <a:xfrm rot="18900281">
          <a:off x="4630844" y="1688072"/>
          <a:ext cx="1576655" cy="49272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6203895"/>
                <a:satOff val="34834"/>
                <a:lumOff val="-1617"/>
                <a:alphaOff val="0"/>
                <a:lumMod val="95000"/>
              </a:schemeClr>
            </a:gs>
            <a:gs pos="100000">
              <a:schemeClr val="accent4">
                <a:hueOff val="-6203895"/>
                <a:satOff val="34834"/>
                <a:lumOff val="-1617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9C3E6B-B6B7-4F8E-9D5F-6273C57DDC71}">
      <dsp:nvSpPr>
        <dsp:cNvPr id="0" name=""/>
        <dsp:cNvSpPr/>
      </dsp:nvSpPr>
      <dsp:spPr>
        <a:xfrm>
          <a:off x="5155448" y="720084"/>
          <a:ext cx="1642403" cy="13139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6203895"/>
                <a:satOff val="34834"/>
                <a:lumOff val="-1617"/>
                <a:alphaOff val="0"/>
                <a:lumMod val="95000"/>
              </a:schemeClr>
            </a:gs>
            <a:gs pos="100000">
              <a:schemeClr val="accent4">
                <a:hueOff val="-6203895"/>
                <a:satOff val="34834"/>
                <a:lumOff val="-1617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prstTxWarp prst="textInflate">
            <a:avLst/>
          </a:prstTxWarp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«Энергосбережение и повышение энергетической эффективности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г. Бодайбо» - 532,50</a:t>
          </a:r>
          <a:endParaRPr lang="ru-RU" sz="1200" kern="1200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sp:txBody>
      <dsp:txXfrm>
        <a:off x="5193931" y="758567"/>
        <a:ext cx="1565437" cy="1236957"/>
      </dsp:txXfrm>
    </dsp:sp>
    <dsp:sp modelId="{F77FA369-5923-4F8B-9A44-4A77A9BB8BFE}">
      <dsp:nvSpPr>
        <dsp:cNvPr id="0" name=""/>
        <dsp:cNvSpPr/>
      </dsp:nvSpPr>
      <dsp:spPr>
        <a:xfrm>
          <a:off x="5199605" y="2951899"/>
          <a:ext cx="1495515" cy="49272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8271860"/>
                <a:satOff val="46445"/>
                <a:lumOff val="-2156"/>
                <a:alphaOff val="0"/>
                <a:lumMod val="95000"/>
              </a:schemeClr>
            </a:gs>
            <a:gs pos="100000">
              <a:schemeClr val="accent4">
                <a:hueOff val="-8271860"/>
                <a:satOff val="46445"/>
                <a:lumOff val="-2156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F2F2FCF-B084-4529-BCBD-A10A9F80B35D}">
      <dsp:nvSpPr>
        <dsp:cNvPr id="0" name=""/>
        <dsp:cNvSpPr/>
      </dsp:nvSpPr>
      <dsp:spPr>
        <a:xfrm>
          <a:off x="5873919" y="2541298"/>
          <a:ext cx="1642403" cy="13139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8271860"/>
                <a:satOff val="46445"/>
                <a:lumOff val="-2156"/>
                <a:alphaOff val="0"/>
                <a:lumMod val="95000"/>
              </a:schemeClr>
            </a:gs>
            <a:gs pos="100000">
              <a:schemeClr val="accent4">
                <a:hueOff val="-8271860"/>
                <a:satOff val="46445"/>
                <a:lumOff val="-2156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prstTxWarp prst="textChevronInverted">
            <a:avLst/>
          </a:prstTxWarp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latin typeface="Cambria" pitchFamily="18" charset="0"/>
            </a:rPr>
            <a:t>«</a:t>
          </a:r>
          <a:r>
            <a:rPr lang="ru-RU" sz="1050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Информирование населения о принимаемых мерах в сфере жилищно-коммунального хозяйства и по вопросам развития общего контроля в этой сфере» </a:t>
          </a:r>
          <a:endParaRPr lang="ru-RU" sz="1050" kern="1200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sp:txBody>
      <dsp:txXfrm>
        <a:off x="5912402" y="2579781"/>
        <a:ext cx="1565437" cy="123695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E55970-FD09-42BE-976B-D174B987AB5B}">
      <dsp:nvSpPr>
        <dsp:cNvPr id="0" name=""/>
        <dsp:cNvSpPr/>
      </dsp:nvSpPr>
      <dsp:spPr>
        <a:xfrm>
          <a:off x="173405" y="0"/>
          <a:ext cx="1259945" cy="31030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Cambria" pitchFamily="18" charset="0"/>
            </a:rPr>
            <a:t>Подготовка объектов коммунальной инфраструктуры к отопительному сезону</a:t>
          </a:r>
          <a:endParaRPr lang="ru-RU" sz="110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173405" y="1241226"/>
        <a:ext cx="1259945" cy="1241226"/>
      </dsp:txXfrm>
    </dsp:sp>
    <dsp:sp modelId="{2559471D-C6F5-4B20-9D6F-21155E6669A1}">
      <dsp:nvSpPr>
        <dsp:cNvPr id="0" name=""/>
        <dsp:cNvSpPr/>
      </dsp:nvSpPr>
      <dsp:spPr>
        <a:xfrm>
          <a:off x="292917" y="0"/>
          <a:ext cx="1033321" cy="103332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E5DAED0-59C7-4AC7-8BB6-E8535B95F657}">
      <dsp:nvSpPr>
        <dsp:cNvPr id="0" name=""/>
        <dsp:cNvSpPr/>
      </dsp:nvSpPr>
      <dsp:spPr>
        <a:xfrm>
          <a:off x="1483463" y="0"/>
          <a:ext cx="1266843" cy="31030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925103"/>
                <a:satOff val="-4959"/>
                <a:lumOff val="-667"/>
                <a:alphaOff val="0"/>
                <a:lumMod val="95000"/>
              </a:schemeClr>
            </a:gs>
            <a:gs pos="100000">
              <a:schemeClr val="accent3">
                <a:hueOff val="925103"/>
                <a:satOff val="-4959"/>
                <a:lumOff val="-667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  <a:latin typeface="Cambria" pitchFamily="18" charset="0"/>
            </a:rPr>
            <a:t>Реализация программ, направленных на снижение уровня износа инженерной инфраструктуры, модернизацию и развитие инженерной инфраструктуры</a:t>
          </a:r>
          <a:endParaRPr lang="ru-RU" sz="100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1483463" y="1241226"/>
        <a:ext cx="1266843" cy="1241226"/>
      </dsp:txXfrm>
    </dsp:sp>
    <dsp:sp modelId="{573C392D-1312-421B-85A9-EC66ED52C362}">
      <dsp:nvSpPr>
        <dsp:cNvPr id="0" name=""/>
        <dsp:cNvSpPr/>
      </dsp:nvSpPr>
      <dsp:spPr>
        <a:xfrm>
          <a:off x="1558313" y="5"/>
          <a:ext cx="1033321" cy="999769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681" r="-31681"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7A3FCD2-E32E-48D4-9D80-24FD712FBB63}">
      <dsp:nvSpPr>
        <dsp:cNvPr id="0" name=""/>
        <dsp:cNvSpPr/>
      </dsp:nvSpPr>
      <dsp:spPr>
        <a:xfrm>
          <a:off x="2798315" y="0"/>
          <a:ext cx="1241954" cy="31030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850206"/>
                <a:satOff val="-9918"/>
                <a:lumOff val="-1334"/>
                <a:alphaOff val="0"/>
                <a:lumMod val="95000"/>
              </a:schemeClr>
            </a:gs>
            <a:gs pos="100000">
              <a:schemeClr val="accent3">
                <a:hueOff val="1850206"/>
                <a:satOff val="-9918"/>
                <a:lumOff val="-1334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Cambria" pitchFamily="18" charset="0"/>
            </a:rPr>
            <a:t>Реализация мероприятий, направленных на оптимизацию потребления топливно-энергетических ресурсов</a:t>
          </a:r>
          <a:endParaRPr lang="ru-RU" sz="110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2798315" y="1241226"/>
        <a:ext cx="1241954" cy="1241226"/>
      </dsp:txXfrm>
    </dsp:sp>
    <dsp:sp modelId="{9451991A-37A6-4BFB-BCE2-DB55DDCC565B}">
      <dsp:nvSpPr>
        <dsp:cNvPr id="0" name=""/>
        <dsp:cNvSpPr/>
      </dsp:nvSpPr>
      <dsp:spPr>
        <a:xfrm>
          <a:off x="2926467" y="78728"/>
          <a:ext cx="1033321" cy="1033321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t="-16681" r="-13000" b="16681"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0DD34E4-0488-4BD1-B2E5-5729A6E20165}">
      <dsp:nvSpPr>
        <dsp:cNvPr id="0" name=""/>
        <dsp:cNvSpPr/>
      </dsp:nvSpPr>
      <dsp:spPr>
        <a:xfrm>
          <a:off x="4092488" y="0"/>
          <a:ext cx="1335181" cy="31030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775309"/>
                <a:satOff val="-14878"/>
                <a:lumOff val="-2000"/>
                <a:alphaOff val="0"/>
                <a:lumMod val="95000"/>
              </a:schemeClr>
            </a:gs>
            <a:gs pos="100000">
              <a:schemeClr val="accent3">
                <a:hueOff val="2775309"/>
                <a:satOff val="-14878"/>
                <a:lumOff val="-200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solidFill>
                <a:schemeClr val="tx1"/>
              </a:solidFill>
              <a:latin typeface="Cambria" pitchFamily="18" charset="0"/>
            </a:rPr>
            <a:t>Реализация мероприятий по обеспечению населения питьевой водой нормативного качества в паводковый период</a:t>
          </a:r>
          <a:endParaRPr lang="ru-RU" sz="105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4092488" y="1241226"/>
        <a:ext cx="1335181" cy="1241226"/>
      </dsp:txXfrm>
    </dsp:sp>
    <dsp:sp modelId="{15A3A75F-3B1D-47E8-B56E-990A31DF36AA}">
      <dsp:nvSpPr>
        <dsp:cNvPr id="0" name=""/>
        <dsp:cNvSpPr/>
      </dsp:nvSpPr>
      <dsp:spPr>
        <a:xfrm>
          <a:off x="4212470" y="0"/>
          <a:ext cx="1033321" cy="1033321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3000" r="-83000"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C44745C-37A2-4B68-B601-955F92694561}">
      <dsp:nvSpPr>
        <dsp:cNvPr id="0" name=""/>
        <dsp:cNvSpPr/>
      </dsp:nvSpPr>
      <dsp:spPr>
        <a:xfrm>
          <a:off x="5477783" y="0"/>
          <a:ext cx="1339441" cy="31030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3700413"/>
                <a:satOff val="-19837"/>
                <a:lumOff val="-2667"/>
                <a:alphaOff val="0"/>
                <a:lumMod val="95000"/>
              </a:schemeClr>
            </a:gs>
            <a:gs pos="100000">
              <a:schemeClr val="accent3">
                <a:hueOff val="3700413"/>
                <a:satOff val="-19837"/>
                <a:lumOff val="-2667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Cambria" pitchFamily="18" charset="0"/>
            </a:rPr>
            <a:t>Замена ветхих и аварийных сетей водоснабжения, строительство сетей водоотведения</a:t>
          </a:r>
          <a:endParaRPr lang="ru-RU" sz="110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5477783" y="1241226"/>
        <a:ext cx="1339441" cy="1241226"/>
      </dsp:txXfrm>
    </dsp:sp>
    <dsp:sp modelId="{8EDCA1CE-56BF-4E7A-8949-A2241517C298}">
      <dsp:nvSpPr>
        <dsp:cNvPr id="0" name=""/>
        <dsp:cNvSpPr/>
      </dsp:nvSpPr>
      <dsp:spPr>
        <a:xfrm>
          <a:off x="5590760" y="0"/>
          <a:ext cx="1033321" cy="103332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4C8C17B-40ED-404C-8E18-C86F6E353CEF}">
      <dsp:nvSpPr>
        <dsp:cNvPr id="0" name=""/>
        <dsp:cNvSpPr/>
      </dsp:nvSpPr>
      <dsp:spPr>
        <a:xfrm>
          <a:off x="6867337" y="0"/>
          <a:ext cx="1384192" cy="31030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4625516"/>
                <a:satOff val="-24796"/>
                <a:lumOff val="-3334"/>
                <a:alphaOff val="0"/>
                <a:lumMod val="95000"/>
              </a:schemeClr>
            </a:gs>
            <a:gs pos="100000">
              <a:schemeClr val="accent3">
                <a:hueOff val="4625516"/>
                <a:satOff val="-24796"/>
                <a:lumOff val="-3334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Cambria" pitchFamily="18" charset="0"/>
            </a:rPr>
            <a:t>Реконструкция канализационных очистных сооружений и насосных станций</a:t>
          </a:r>
          <a:endParaRPr lang="ru-RU" sz="110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6867337" y="1241226"/>
        <a:ext cx="1384192" cy="1241226"/>
      </dsp:txXfrm>
    </dsp:sp>
    <dsp:sp modelId="{6FD773EF-D7D0-4615-AD73-E7AD0BF61807}">
      <dsp:nvSpPr>
        <dsp:cNvPr id="0" name=""/>
        <dsp:cNvSpPr/>
      </dsp:nvSpPr>
      <dsp:spPr>
        <a:xfrm>
          <a:off x="7030920" y="0"/>
          <a:ext cx="1033321" cy="1033321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747E43C-AA8C-4C1E-A4B8-A7D0FB51F1D9}">
      <dsp:nvSpPr>
        <dsp:cNvPr id="0" name=""/>
        <dsp:cNvSpPr/>
      </dsp:nvSpPr>
      <dsp:spPr>
        <a:xfrm>
          <a:off x="492856" y="2637606"/>
          <a:ext cx="7439222" cy="465460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12246C-7D53-4348-968A-9DBE3B34F9D4}">
      <dsp:nvSpPr>
        <dsp:cNvPr id="0" name=""/>
        <dsp:cNvSpPr/>
      </dsp:nvSpPr>
      <dsp:spPr>
        <a:xfrm>
          <a:off x="0" y="317165"/>
          <a:ext cx="2480064" cy="1488038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ambria" pitchFamily="18" charset="0"/>
            </a:rPr>
            <a:t>Реконструкция, перекладка систем теплоснабжения</a:t>
          </a:r>
          <a:endParaRPr lang="ru-RU" sz="1200" kern="1200" dirty="0">
            <a:latin typeface="Cambria" pitchFamily="18" charset="0"/>
          </a:endParaRPr>
        </a:p>
      </dsp:txBody>
      <dsp:txXfrm>
        <a:off x="0" y="317165"/>
        <a:ext cx="2480064" cy="1488038"/>
      </dsp:txXfrm>
    </dsp:sp>
    <dsp:sp modelId="{35E4D133-FB02-4A76-9C44-B1117CF6D1A5}">
      <dsp:nvSpPr>
        <dsp:cNvPr id="0" name=""/>
        <dsp:cNvSpPr/>
      </dsp:nvSpPr>
      <dsp:spPr>
        <a:xfrm>
          <a:off x="2728070" y="317165"/>
          <a:ext cx="2480064" cy="1488038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81916"/>
                <a:satOff val="1843"/>
                <a:lumOff val="13204"/>
                <a:alphaOff val="0"/>
                <a:lumMod val="95000"/>
              </a:schemeClr>
            </a:gs>
            <a:gs pos="100000">
              <a:schemeClr val="accent4">
                <a:shade val="50000"/>
                <a:hueOff val="-81916"/>
                <a:satOff val="1843"/>
                <a:lumOff val="13204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ambria" pitchFamily="18" charset="0"/>
            </a:rPr>
            <a:t>Замена ветхих и аварийных сетей водоснабжения</a:t>
          </a:r>
          <a:endParaRPr lang="ru-RU" sz="1200" kern="1200" dirty="0">
            <a:latin typeface="Cambria" pitchFamily="18" charset="0"/>
          </a:endParaRPr>
        </a:p>
      </dsp:txBody>
      <dsp:txXfrm>
        <a:off x="2728070" y="317165"/>
        <a:ext cx="2480064" cy="1488038"/>
      </dsp:txXfrm>
    </dsp:sp>
    <dsp:sp modelId="{1989734C-DDEF-4704-8638-5C9110B26B9D}">
      <dsp:nvSpPr>
        <dsp:cNvPr id="0" name=""/>
        <dsp:cNvSpPr/>
      </dsp:nvSpPr>
      <dsp:spPr>
        <a:xfrm>
          <a:off x="5456141" y="317165"/>
          <a:ext cx="2480064" cy="1488038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163832"/>
                <a:satOff val="3687"/>
                <a:lumOff val="26409"/>
                <a:alphaOff val="0"/>
                <a:lumMod val="95000"/>
              </a:schemeClr>
            </a:gs>
            <a:gs pos="100000">
              <a:schemeClr val="accent4">
                <a:shade val="50000"/>
                <a:hueOff val="-163832"/>
                <a:satOff val="3687"/>
                <a:lumOff val="26409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ambria" pitchFamily="18" charset="0"/>
            </a:rPr>
            <a:t>Строительство сетей водоотведения, капитальный ремонт локальных выгребов</a:t>
          </a:r>
          <a:endParaRPr lang="ru-RU" sz="1200" kern="1200" dirty="0">
            <a:latin typeface="Cambria" pitchFamily="18" charset="0"/>
          </a:endParaRPr>
        </a:p>
      </dsp:txBody>
      <dsp:txXfrm>
        <a:off x="5456141" y="317165"/>
        <a:ext cx="2480064" cy="1488038"/>
      </dsp:txXfrm>
    </dsp:sp>
    <dsp:sp modelId="{F872AC37-F0AA-4A6E-8AEC-33EA4D0CD62A}">
      <dsp:nvSpPr>
        <dsp:cNvPr id="0" name=""/>
        <dsp:cNvSpPr/>
      </dsp:nvSpPr>
      <dsp:spPr>
        <a:xfrm>
          <a:off x="0" y="2053210"/>
          <a:ext cx="2480064" cy="1488038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245748"/>
                <a:satOff val="5530"/>
                <a:lumOff val="39613"/>
                <a:alphaOff val="0"/>
                <a:lumMod val="95000"/>
              </a:schemeClr>
            </a:gs>
            <a:gs pos="100000">
              <a:schemeClr val="accent4">
                <a:shade val="50000"/>
                <a:hueOff val="-245748"/>
                <a:satOff val="5530"/>
                <a:lumOff val="39613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ambria" pitchFamily="18" charset="0"/>
            </a:rPr>
            <a:t>Организация системы учета потребления энергоресурсов и воды (установка приборов учета электроэнергии, реконструкция линий уличного освещения)</a:t>
          </a:r>
          <a:endParaRPr lang="ru-RU" sz="1200" kern="1200" dirty="0">
            <a:latin typeface="Cambria" pitchFamily="18" charset="0"/>
          </a:endParaRPr>
        </a:p>
      </dsp:txBody>
      <dsp:txXfrm>
        <a:off x="0" y="2053210"/>
        <a:ext cx="2480064" cy="1488038"/>
      </dsp:txXfrm>
    </dsp:sp>
    <dsp:sp modelId="{572E8E16-C370-4854-AE1B-53ECCAC782E3}">
      <dsp:nvSpPr>
        <dsp:cNvPr id="0" name=""/>
        <dsp:cNvSpPr/>
      </dsp:nvSpPr>
      <dsp:spPr>
        <a:xfrm>
          <a:off x="2728070" y="2053210"/>
          <a:ext cx="2480064" cy="1488038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163832"/>
                <a:satOff val="3687"/>
                <a:lumOff val="26409"/>
                <a:alphaOff val="0"/>
                <a:lumMod val="95000"/>
              </a:schemeClr>
            </a:gs>
            <a:gs pos="100000">
              <a:schemeClr val="accent4">
                <a:shade val="50000"/>
                <a:hueOff val="-163832"/>
                <a:satOff val="3687"/>
                <a:lumOff val="26409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ambria" pitchFamily="18" charset="0"/>
            </a:rPr>
            <a:t>Проведение инвентаризации тепловых сетей, с целью выявления бесхозных. Межевание земельных участков и изготовление кадастровых планов на земельные участки под выявленными сетями </a:t>
          </a:r>
          <a:endParaRPr lang="ru-RU" sz="1200" kern="1200" dirty="0">
            <a:latin typeface="Cambria" pitchFamily="18" charset="0"/>
          </a:endParaRPr>
        </a:p>
      </dsp:txBody>
      <dsp:txXfrm>
        <a:off x="2728070" y="2053210"/>
        <a:ext cx="2480064" cy="1488038"/>
      </dsp:txXfrm>
    </dsp:sp>
    <dsp:sp modelId="{1E5402CD-A314-4D19-A0F6-FA071D5F159F}">
      <dsp:nvSpPr>
        <dsp:cNvPr id="0" name=""/>
        <dsp:cNvSpPr/>
      </dsp:nvSpPr>
      <dsp:spPr>
        <a:xfrm>
          <a:off x="5456141" y="2053210"/>
          <a:ext cx="2480064" cy="1488038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81916"/>
                <a:satOff val="1843"/>
                <a:lumOff val="13204"/>
                <a:alphaOff val="0"/>
                <a:lumMod val="95000"/>
              </a:schemeClr>
            </a:gs>
            <a:gs pos="100000">
              <a:schemeClr val="accent4">
                <a:shade val="50000"/>
                <a:hueOff val="-81916"/>
                <a:satOff val="1843"/>
                <a:lumOff val="13204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ambria" pitchFamily="18" charset="0"/>
            </a:rPr>
            <a:t>Реализация плана информационно-разъяснительной работы с гражданами по вопросам прав и обязанностей потребителей коммунальных услуг</a:t>
          </a:r>
          <a:endParaRPr lang="ru-RU" sz="1200" kern="1200" dirty="0">
            <a:latin typeface="Cambria" pitchFamily="18" charset="0"/>
          </a:endParaRPr>
        </a:p>
      </dsp:txBody>
      <dsp:txXfrm>
        <a:off x="5456141" y="2053210"/>
        <a:ext cx="2480064" cy="148803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BD772C-C808-4D17-8D69-7FF12F3B37B0}">
      <dsp:nvSpPr>
        <dsp:cNvPr id="0" name=""/>
        <dsp:cNvSpPr/>
      </dsp:nvSpPr>
      <dsp:spPr>
        <a:xfrm rot="5400000">
          <a:off x="-138601" y="139892"/>
          <a:ext cx="924008" cy="646806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Cambria" pitchFamily="18" charset="0"/>
            </a:rPr>
            <a:t>9 679,30</a:t>
          </a:r>
          <a:endParaRPr lang="ru-RU" sz="1200" kern="1200" dirty="0">
            <a:solidFill>
              <a:schemeClr val="tx1"/>
            </a:solidFill>
            <a:latin typeface="Cambria" pitchFamily="18" charset="0"/>
          </a:endParaRPr>
        </a:p>
      </dsp:txBody>
      <dsp:txXfrm rot="-5400000">
        <a:off x="0" y="324694"/>
        <a:ext cx="646806" cy="277202"/>
      </dsp:txXfrm>
    </dsp:sp>
    <dsp:sp modelId="{3BA564B2-F8AF-4F66-938C-0679565D7CC3}">
      <dsp:nvSpPr>
        <dsp:cNvPr id="0" name=""/>
        <dsp:cNvSpPr/>
      </dsp:nvSpPr>
      <dsp:spPr>
        <a:xfrm rot="5400000">
          <a:off x="3299464" y="-2651367"/>
          <a:ext cx="600605" cy="5905921"/>
        </a:xfrm>
        <a:prstGeom prst="round2SameRect">
          <a:avLst/>
        </a:prstGeom>
        <a:solidFill>
          <a:schemeClr val="accent4">
            <a:lumMod val="75000"/>
            <a:alpha val="9000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Cambria" pitchFamily="18" charset="0"/>
            </a:rPr>
            <a:t>«Благоустройство территории Бодайбинского муниципального образования»</a:t>
          </a:r>
          <a:endParaRPr lang="ru-RU" sz="1400" kern="1200" dirty="0">
            <a:latin typeface="Cambria" pitchFamily="18" charset="0"/>
          </a:endParaRPr>
        </a:p>
      </dsp:txBody>
      <dsp:txXfrm rot="-5400000">
        <a:off x="646807" y="30609"/>
        <a:ext cx="5876602" cy="541967"/>
      </dsp:txXfrm>
    </dsp:sp>
    <dsp:sp modelId="{2C08AA35-F3DA-41D6-94CE-1EAD9DC3C4A3}">
      <dsp:nvSpPr>
        <dsp:cNvPr id="0" name=""/>
        <dsp:cNvSpPr/>
      </dsp:nvSpPr>
      <dsp:spPr>
        <a:xfrm rot="5400000">
          <a:off x="-138601" y="911148"/>
          <a:ext cx="924008" cy="646806"/>
        </a:xfrm>
        <a:prstGeom prst="chevron">
          <a:avLst/>
        </a:prstGeom>
        <a:gradFill rotWithShape="0">
          <a:gsLst>
            <a:gs pos="0">
              <a:schemeClr val="accent4">
                <a:hueOff val="-2757287"/>
                <a:satOff val="15482"/>
                <a:lumOff val="-719"/>
                <a:alphaOff val="0"/>
                <a:lumMod val="95000"/>
              </a:schemeClr>
            </a:gs>
            <a:gs pos="100000">
              <a:schemeClr val="accent4">
                <a:hueOff val="-2757287"/>
                <a:satOff val="15482"/>
                <a:lumOff val="-719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4">
              <a:hueOff val="-2757287"/>
              <a:satOff val="15482"/>
              <a:lumOff val="-719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Cambria" pitchFamily="18" charset="0"/>
            </a:rPr>
            <a:t>864,70</a:t>
          </a:r>
          <a:endParaRPr lang="ru-RU" sz="1200" kern="1200" dirty="0">
            <a:solidFill>
              <a:schemeClr val="tx1"/>
            </a:solidFill>
            <a:latin typeface="Cambria" pitchFamily="18" charset="0"/>
          </a:endParaRPr>
        </a:p>
      </dsp:txBody>
      <dsp:txXfrm rot="-5400000">
        <a:off x="0" y="1095950"/>
        <a:ext cx="646806" cy="277202"/>
      </dsp:txXfrm>
    </dsp:sp>
    <dsp:sp modelId="{08D107D3-77CD-4EA9-8F27-B9E50A786398}">
      <dsp:nvSpPr>
        <dsp:cNvPr id="0" name=""/>
        <dsp:cNvSpPr/>
      </dsp:nvSpPr>
      <dsp:spPr>
        <a:xfrm rot="5400000">
          <a:off x="3299464" y="-1880110"/>
          <a:ext cx="600605" cy="5905921"/>
        </a:xfrm>
        <a:prstGeom prst="round2SameRect">
          <a:avLst/>
        </a:prstGeom>
        <a:solidFill>
          <a:schemeClr val="accent3">
            <a:lumMod val="75000"/>
            <a:alpha val="90000"/>
          </a:schemeClr>
        </a:solidFill>
        <a:ln w="9525" cap="flat" cmpd="sng" algn="ctr">
          <a:solidFill>
            <a:schemeClr val="accent4">
              <a:hueOff val="-2757287"/>
              <a:satOff val="15482"/>
              <a:lumOff val="-719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smtClean="0">
              <a:latin typeface="Cambria" pitchFamily="18" charset="0"/>
            </a:rPr>
            <a:t>Озеленение территорий общественных мест Бодайбинского муниципального образования»</a:t>
          </a:r>
          <a:endParaRPr lang="ru-RU" sz="1400" kern="1200" dirty="0">
            <a:latin typeface="Cambria" pitchFamily="18" charset="0"/>
          </a:endParaRPr>
        </a:p>
      </dsp:txBody>
      <dsp:txXfrm rot="-5400000">
        <a:off x="646807" y="801866"/>
        <a:ext cx="5876602" cy="541967"/>
      </dsp:txXfrm>
    </dsp:sp>
    <dsp:sp modelId="{B3CEA0B8-26C6-4BB6-9089-A0379722D35A}">
      <dsp:nvSpPr>
        <dsp:cNvPr id="0" name=""/>
        <dsp:cNvSpPr/>
      </dsp:nvSpPr>
      <dsp:spPr>
        <a:xfrm rot="5400000">
          <a:off x="-138601" y="1682405"/>
          <a:ext cx="924008" cy="646806"/>
        </a:xfrm>
        <a:prstGeom prst="chevron">
          <a:avLst/>
        </a:prstGeom>
        <a:gradFill rotWithShape="0">
          <a:gsLst>
            <a:gs pos="0">
              <a:schemeClr val="accent4">
                <a:hueOff val="-5514574"/>
                <a:satOff val="30963"/>
                <a:lumOff val="-1437"/>
                <a:alphaOff val="0"/>
                <a:lumMod val="95000"/>
              </a:schemeClr>
            </a:gs>
            <a:gs pos="100000">
              <a:schemeClr val="accent4">
                <a:hueOff val="-5514574"/>
                <a:satOff val="30963"/>
                <a:lumOff val="-1437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4">
              <a:hueOff val="-5514574"/>
              <a:satOff val="30963"/>
              <a:lumOff val="-1437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Cambria" pitchFamily="18" charset="0"/>
            </a:rPr>
            <a:t>959,80</a:t>
          </a:r>
          <a:endParaRPr lang="ru-RU" sz="1200" kern="1200" dirty="0">
            <a:solidFill>
              <a:schemeClr val="tx1"/>
            </a:solidFill>
            <a:latin typeface="Cambria" pitchFamily="18" charset="0"/>
          </a:endParaRPr>
        </a:p>
      </dsp:txBody>
      <dsp:txXfrm rot="-5400000">
        <a:off x="0" y="1867207"/>
        <a:ext cx="646806" cy="277202"/>
      </dsp:txXfrm>
    </dsp:sp>
    <dsp:sp modelId="{D8A23D20-467A-49AF-A4C4-F1FFCB2E45DC}">
      <dsp:nvSpPr>
        <dsp:cNvPr id="0" name=""/>
        <dsp:cNvSpPr/>
      </dsp:nvSpPr>
      <dsp:spPr>
        <a:xfrm rot="5400000">
          <a:off x="3299464" y="-1108854"/>
          <a:ext cx="600605" cy="5905921"/>
        </a:xfrm>
        <a:prstGeom prst="round2SameRect">
          <a:avLst/>
        </a:prstGeom>
        <a:solidFill>
          <a:srgbClr val="92D050">
            <a:alpha val="90000"/>
          </a:srgbClr>
        </a:solidFill>
        <a:ln w="9525" cap="flat" cmpd="sng" algn="ctr">
          <a:solidFill>
            <a:schemeClr val="accent4">
              <a:hueOff val="-5514574"/>
              <a:satOff val="30963"/>
              <a:lumOff val="-1437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  <a:bevelB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Cambria" pitchFamily="18" charset="0"/>
            </a:rPr>
            <a:t>«Развитие сферы похоронного дела на территории Бодайбинского муниципального образования»</a:t>
          </a:r>
          <a:endParaRPr lang="ru-RU" sz="1400" kern="1200" dirty="0">
            <a:latin typeface="Cambria" pitchFamily="18" charset="0"/>
          </a:endParaRPr>
        </a:p>
      </dsp:txBody>
      <dsp:txXfrm rot="-5400000">
        <a:off x="646807" y="1573122"/>
        <a:ext cx="5876602" cy="541967"/>
      </dsp:txXfrm>
    </dsp:sp>
    <dsp:sp modelId="{AEF5F75E-E7B9-428D-9C67-6E46DC331278}">
      <dsp:nvSpPr>
        <dsp:cNvPr id="0" name=""/>
        <dsp:cNvSpPr/>
      </dsp:nvSpPr>
      <dsp:spPr>
        <a:xfrm rot="5400000">
          <a:off x="-138601" y="2453661"/>
          <a:ext cx="924008" cy="646806"/>
        </a:xfrm>
        <a:prstGeom prst="chevron">
          <a:avLst/>
        </a:prstGeom>
        <a:gradFill rotWithShape="0">
          <a:gsLst>
            <a:gs pos="0">
              <a:schemeClr val="accent4">
                <a:hueOff val="-8271860"/>
                <a:satOff val="46445"/>
                <a:lumOff val="-2156"/>
                <a:alphaOff val="0"/>
                <a:lumMod val="95000"/>
              </a:schemeClr>
            </a:gs>
            <a:gs pos="100000">
              <a:schemeClr val="accent4">
                <a:hueOff val="-8271860"/>
                <a:satOff val="46445"/>
                <a:lumOff val="-2156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4">
              <a:hueOff val="-8271860"/>
              <a:satOff val="46445"/>
              <a:lumOff val="-2156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Cambria" pitchFamily="18" charset="0"/>
            </a:rPr>
            <a:t>4 494,20</a:t>
          </a:r>
          <a:endParaRPr lang="ru-RU" sz="1200" kern="1200" dirty="0">
            <a:solidFill>
              <a:schemeClr val="tx1"/>
            </a:solidFill>
            <a:latin typeface="Cambria" pitchFamily="18" charset="0"/>
          </a:endParaRPr>
        </a:p>
      </dsp:txBody>
      <dsp:txXfrm rot="-5400000">
        <a:off x="0" y="2638463"/>
        <a:ext cx="646806" cy="277202"/>
      </dsp:txXfrm>
    </dsp:sp>
    <dsp:sp modelId="{491B4548-B25C-4A9A-9F9E-C356EAA42960}">
      <dsp:nvSpPr>
        <dsp:cNvPr id="0" name=""/>
        <dsp:cNvSpPr/>
      </dsp:nvSpPr>
      <dsp:spPr>
        <a:xfrm rot="5400000">
          <a:off x="3299464" y="-337597"/>
          <a:ext cx="600605" cy="5905921"/>
        </a:xfrm>
        <a:prstGeom prst="round2SameRect">
          <a:avLst/>
        </a:prstGeom>
        <a:solidFill>
          <a:schemeClr val="accent5">
            <a:lumMod val="75000"/>
            <a:alpha val="90000"/>
          </a:schemeClr>
        </a:solidFill>
        <a:ln w="9525" cap="flat" cmpd="sng" algn="ctr">
          <a:solidFill>
            <a:schemeClr val="accent4">
              <a:hueOff val="-8271860"/>
              <a:satOff val="46445"/>
              <a:lumOff val="-2156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Cambria" pitchFamily="18" charset="0"/>
            </a:rPr>
            <a:t>«Освещение территории Бодайбинского муниципального образования»</a:t>
          </a:r>
          <a:endParaRPr lang="ru-RU" sz="1400" kern="1200" dirty="0">
            <a:latin typeface="Cambria" pitchFamily="18" charset="0"/>
          </a:endParaRPr>
        </a:p>
      </dsp:txBody>
      <dsp:txXfrm rot="-5400000">
        <a:off x="646807" y="2344379"/>
        <a:ext cx="5876602" cy="5419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AF3E8B-B322-409C-AF43-249A43FF228F}">
      <dsp:nvSpPr>
        <dsp:cNvPr id="0" name=""/>
        <dsp:cNvSpPr/>
      </dsp:nvSpPr>
      <dsp:spPr>
        <a:xfrm>
          <a:off x="527" y="249048"/>
          <a:ext cx="2056869" cy="1234121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Долгосрочная сбалансированность и устойчивость бюджета  - 0,00 тыс.руб</a:t>
          </a:r>
          <a:endParaRPr lang="ru-RU" sz="1400" kern="1200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sp:txBody>
      <dsp:txXfrm>
        <a:off x="527" y="249048"/>
        <a:ext cx="2056869" cy="1234121"/>
      </dsp:txXfrm>
    </dsp:sp>
    <dsp:sp modelId="{106B1000-A972-4537-B03B-BC157B1298AA}">
      <dsp:nvSpPr>
        <dsp:cNvPr id="0" name=""/>
        <dsp:cNvSpPr/>
      </dsp:nvSpPr>
      <dsp:spPr>
        <a:xfrm>
          <a:off x="2263083" y="249048"/>
          <a:ext cx="2056869" cy="1234121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3333"/>
                <a:lumMod val="95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3333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Совершенствование системы управления бюджетными расходами – 402,50 тыс.руб.</a:t>
          </a:r>
          <a:endParaRPr lang="ru-RU" sz="1400" kern="1200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sp:txBody>
      <dsp:txXfrm>
        <a:off x="2263083" y="249048"/>
        <a:ext cx="2056869" cy="1234121"/>
      </dsp:txXfrm>
    </dsp:sp>
    <dsp:sp modelId="{0615988B-C4CC-4206-82CE-67B79D508FB1}">
      <dsp:nvSpPr>
        <dsp:cNvPr id="0" name=""/>
        <dsp:cNvSpPr/>
      </dsp:nvSpPr>
      <dsp:spPr>
        <a:xfrm>
          <a:off x="527" y="1688856"/>
          <a:ext cx="2056869" cy="1234121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6667"/>
                <a:lumMod val="95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6667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Обеспечение реализации муниципальной программы – 4 961,00 тыс.руб.</a:t>
          </a:r>
          <a:endParaRPr lang="ru-RU" sz="1400" kern="1200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sp:txBody>
      <dsp:txXfrm>
        <a:off x="527" y="1688856"/>
        <a:ext cx="2056869" cy="1234121"/>
      </dsp:txXfrm>
    </dsp:sp>
    <dsp:sp modelId="{0EF4B056-2832-4273-848E-70582504DCEE}">
      <dsp:nvSpPr>
        <dsp:cNvPr id="0" name=""/>
        <dsp:cNvSpPr/>
      </dsp:nvSpPr>
      <dsp:spPr>
        <a:xfrm>
          <a:off x="2263083" y="1688856"/>
          <a:ext cx="2056869" cy="1234121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lumMod val="95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rPr>
            <a:t>Резервный фонд администрации – 250,00 тыс.руб </a:t>
          </a:r>
          <a:endParaRPr lang="ru-RU" sz="1400" kern="1200" dirty="0">
            <a:solidFill>
              <a:schemeClr val="bg2">
                <a:lumMod val="10000"/>
              </a:schemeClr>
            </a:solidFill>
            <a:latin typeface="Cambria" pitchFamily="18" charset="0"/>
          </a:endParaRPr>
        </a:p>
      </dsp:txBody>
      <dsp:txXfrm>
        <a:off x="2263083" y="1688856"/>
        <a:ext cx="2056869" cy="1234121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6E767F-2891-4CAE-9DA5-7FE57104715B}">
      <dsp:nvSpPr>
        <dsp:cNvPr id="0" name=""/>
        <dsp:cNvSpPr/>
      </dsp:nvSpPr>
      <dsp:spPr>
        <a:xfrm>
          <a:off x="0" y="0"/>
          <a:ext cx="8496944" cy="0"/>
        </a:xfrm>
        <a:prstGeom prst="line">
          <a:avLst/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684AF9-DF9A-4F89-A257-BC8CDE2A89F8}">
      <dsp:nvSpPr>
        <dsp:cNvPr id="0" name=""/>
        <dsp:cNvSpPr/>
      </dsp:nvSpPr>
      <dsp:spPr>
        <a:xfrm>
          <a:off x="0" y="0"/>
          <a:ext cx="1699388" cy="3672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76200" tIns="76200" rIns="76200" bIns="76200" numCol="1" spcCol="1270" anchor="ctr" anchorCtr="1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cap="all" spc="0" dirty="0" smtClean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Cambria" pitchFamily="18" charset="0"/>
            </a:rPr>
            <a:t>Задачи программы:</a:t>
          </a:r>
          <a:endParaRPr lang="ru-RU" sz="2000" b="1" kern="1200" cap="all" spc="0" dirty="0">
            <a:ln w="0"/>
            <a:solidFill>
              <a:schemeClr val="accent1">
                <a:lumMod val="75000"/>
              </a:schemeClr>
            </a:solidFill>
            <a:effectLst>
              <a:reflection blurRad="12700" stA="50000" endPos="50000" dist="5000" dir="5400000" sy="-100000" rotWithShape="0"/>
            </a:effectLst>
            <a:latin typeface="Cambria" pitchFamily="18" charset="0"/>
          </a:endParaRPr>
        </a:p>
      </dsp:txBody>
      <dsp:txXfrm>
        <a:off x="0" y="0"/>
        <a:ext cx="1699388" cy="3672408"/>
      </dsp:txXfrm>
    </dsp:sp>
    <dsp:sp modelId="{86E2DDF2-BC04-4014-AA49-7207734E8206}">
      <dsp:nvSpPr>
        <dsp:cNvPr id="0" name=""/>
        <dsp:cNvSpPr/>
      </dsp:nvSpPr>
      <dsp:spPr>
        <a:xfrm>
          <a:off x="1826842" y="37163"/>
          <a:ext cx="6670101" cy="342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prstTxWarp prst="textDeflate">
            <a:avLst/>
          </a:prstTxWarp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accent1">
                  <a:lumMod val="75000"/>
                </a:schemeClr>
              </a:solidFill>
              <a:latin typeface="Cambria" pitchFamily="18" charset="0"/>
            </a:rPr>
            <a:t>Оздоровление санитарной экологической обстановки в городе</a:t>
          </a:r>
          <a:endParaRPr lang="ru-RU" sz="1400" kern="1200" dirty="0">
            <a:solidFill>
              <a:schemeClr val="accent1">
                <a:lumMod val="75000"/>
              </a:schemeClr>
            </a:solidFill>
            <a:latin typeface="Cambria" pitchFamily="18" charset="0"/>
          </a:endParaRPr>
        </a:p>
      </dsp:txBody>
      <dsp:txXfrm>
        <a:off x="1826842" y="37163"/>
        <a:ext cx="6670101" cy="342631"/>
      </dsp:txXfrm>
    </dsp:sp>
    <dsp:sp modelId="{88EC96F3-85D4-4C32-9BC1-42B770201ADE}">
      <dsp:nvSpPr>
        <dsp:cNvPr id="0" name=""/>
        <dsp:cNvSpPr/>
      </dsp:nvSpPr>
      <dsp:spPr>
        <a:xfrm>
          <a:off x="1699388" y="379795"/>
          <a:ext cx="679755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33F79C-8F36-488F-9F8F-C58FB28173BB}">
      <dsp:nvSpPr>
        <dsp:cNvPr id="0" name=""/>
        <dsp:cNvSpPr/>
      </dsp:nvSpPr>
      <dsp:spPr>
        <a:xfrm>
          <a:off x="1826842" y="416958"/>
          <a:ext cx="6670101" cy="354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prstTxWarp prst="textDeflate">
            <a:avLst/>
          </a:prstTxWarp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accent1">
                  <a:lumMod val="75000"/>
                </a:schemeClr>
              </a:solidFill>
              <a:latin typeface="Cambria" pitchFamily="18" charset="0"/>
            </a:rPr>
            <a:t>Приведение в качественное состояние элементов благоустройства</a:t>
          </a:r>
          <a:endParaRPr lang="ru-RU" sz="1400" kern="1200" dirty="0">
            <a:solidFill>
              <a:schemeClr val="accent1">
                <a:lumMod val="75000"/>
              </a:schemeClr>
            </a:solidFill>
            <a:latin typeface="Cambria" pitchFamily="18" charset="0"/>
          </a:endParaRPr>
        </a:p>
      </dsp:txBody>
      <dsp:txXfrm>
        <a:off x="1826842" y="416958"/>
        <a:ext cx="6670101" cy="354003"/>
      </dsp:txXfrm>
    </dsp:sp>
    <dsp:sp modelId="{4179C2CF-C174-4BD5-B588-823E504474A2}">
      <dsp:nvSpPr>
        <dsp:cNvPr id="0" name=""/>
        <dsp:cNvSpPr/>
      </dsp:nvSpPr>
      <dsp:spPr>
        <a:xfrm>
          <a:off x="1699388" y="770962"/>
          <a:ext cx="679755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C7CA82-0B81-4CFF-B95A-72782E87F602}">
      <dsp:nvSpPr>
        <dsp:cNvPr id="0" name=""/>
        <dsp:cNvSpPr/>
      </dsp:nvSpPr>
      <dsp:spPr>
        <a:xfrm>
          <a:off x="1826842" y="808125"/>
          <a:ext cx="6670101" cy="375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prstTxWarp prst="textWave4">
            <a:avLst/>
          </a:prstTxWarp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accent1">
                  <a:lumMod val="75000"/>
                </a:schemeClr>
              </a:solidFill>
              <a:latin typeface="Cambria" pitchFamily="18" charset="0"/>
            </a:rPr>
            <a:t>Привлечение жителей к участию в решении проблем благоустройства</a:t>
          </a:r>
          <a:endParaRPr lang="ru-RU" sz="1400" kern="1200" dirty="0">
            <a:solidFill>
              <a:schemeClr val="accent1">
                <a:lumMod val="75000"/>
              </a:schemeClr>
            </a:solidFill>
            <a:latin typeface="Cambria" pitchFamily="18" charset="0"/>
          </a:endParaRPr>
        </a:p>
      </dsp:txBody>
      <dsp:txXfrm>
        <a:off x="1826842" y="808125"/>
        <a:ext cx="6670101" cy="375684"/>
      </dsp:txXfrm>
    </dsp:sp>
    <dsp:sp modelId="{3A59BB56-0952-49B5-B372-55C92531131B}">
      <dsp:nvSpPr>
        <dsp:cNvPr id="0" name=""/>
        <dsp:cNvSpPr/>
      </dsp:nvSpPr>
      <dsp:spPr>
        <a:xfrm>
          <a:off x="1699388" y="1183810"/>
          <a:ext cx="679755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C2C1F3-865E-4A9C-BD2C-4592C779065A}">
      <dsp:nvSpPr>
        <dsp:cNvPr id="0" name=""/>
        <dsp:cNvSpPr/>
      </dsp:nvSpPr>
      <dsp:spPr>
        <a:xfrm>
          <a:off x="1826842" y="1220973"/>
          <a:ext cx="6670101" cy="309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prstTxWarp prst="textWave4">
            <a:avLst/>
          </a:prstTxWarp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accent1">
                  <a:lumMod val="75000"/>
                </a:schemeClr>
              </a:solidFill>
              <a:latin typeface="Cambria" pitchFamily="18" charset="0"/>
            </a:rPr>
            <a:t>Ликвидация несанкционированных свалок бытового мусора</a:t>
          </a:r>
          <a:endParaRPr lang="ru-RU" sz="1400" kern="1200" dirty="0">
            <a:solidFill>
              <a:schemeClr val="accent1">
                <a:lumMod val="75000"/>
              </a:schemeClr>
            </a:solidFill>
            <a:latin typeface="Cambria" pitchFamily="18" charset="0"/>
          </a:endParaRPr>
        </a:p>
      </dsp:txBody>
      <dsp:txXfrm>
        <a:off x="1826842" y="1220973"/>
        <a:ext cx="6670101" cy="309281"/>
      </dsp:txXfrm>
    </dsp:sp>
    <dsp:sp modelId="{85CD6A36-F771-49CB-BE05-30250D3ACF74}">
      <dsp:nvSpPr>
        <dsp:cNvPr id="0" name=""/>
        <dsp:cNvSpPr/>
      </dsp:nvSpPr>
      <dsp:spPr>
        <a:xfrm>
          <a:off x="1699388" y="1530255"/>
          <a:ext cx="679755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C0E306-C1EC-4379-8B20-F50AA9A96513}">
      <dsp:nvSpPr>
        <dsp:cNvPr id="0" name=""/>
        <dsp:cNvSpPr/>
      </dsp:nvSpPr>
      <dsp:spPr>
        <a:xfrm>
          <a:off x="1826842" y="1567418"/>
          <a:ext cx="6670101" cy="6862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prstTxWarp prst="textInflate">
            <a:avLst/>
          </a:prstTxWarp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accent1">
                  <a:lumMod val="75000"/>
                </a:schemeClr>
              </a:solidFill>
              <a:latin typeface="Cambria" pitchFamily="18" charset="0"/>
            </a:rPr>
            <a:t>Контроль и обеспечение надлежащего технического состояния объектов наружного уличного освещения для бесперебойного освещения улиц города</a:t>
          </a:r>
          <a:endParaRPr lang="ru-RU" sz="1400" kern="1200" dirty="0">
            <a:solidFill>
              <a:schemeClr val="accent1">
                <a:lumMod val="75000"/>
              </a:schemeClr>
            </a:solidFill>
            <a:latin typeface="Cambria" pitchFamily="18" charset="0"/>
          </a:endParaRPr>
        </a:p>
      </dsp:txBody>
      <dsp:txXfrm>
        <a:off x="1826842" y="1567418"/>
        <a:ext cx="6670101" cy="686229"/>
      </dsp:txXfrm>
    </dsp:sp>
    <dsp:sp modelId="{92A466E5-D99F-4E63-B2A1-30FEE03D2881}">
      <dsp:nvSpPr>
        <dsp:cNvPr id="0" name=""/>
        <dsp:cNvSpPr/>
      </dsp:nvSpPr>
      <dsp:spPr>
        <a:xfrm>
          <a:off x="1699388" y="2253648"/>
          <a:ext cx="679755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B3168F-C7C9-4CBE-8C06-1D5EE368C8A1}">
      <dsp:nvSpPr>
        <dsp:cNvPr id="0" name=""/>
        <dsp:cNvSpPr/>
      </dsp:nvSpPr>
      <dsp:spPr>
        <a:xfrm>
          <a:off x="1826842" y="2290811"/>
          <a:ext cx="6670101" cy="562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prstTxWarp prst="textWave4">
            <a:avLst/>
          </a:prstTxWarp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accent1">
                  <a:lumMod val="75000"/>
                </a:schemeClr>
              </a:solidFill>
              <a:latin typeface="Cambria" pitchFamily="18" charset="0"/>
            </a:rPr>
            <a:t>Развитие и поддержка инициатив жителей по благоустройству и санитарной очистке придомовых территорий</a:t>
          </a:r>
          <a:endParaRPr lang="ru-RU" sz="1400" kern="1200" dirty="0">
            <a:solidFill>
              <a:schemeClr val="accent1">
                <a:lumMod val="75000"/>
              </a:schemeClr>
            </a:solidFill>
            <a:latin typeface="Cambria" pitchFamily="18" charset="0"/>
          </a:endParaRPr>
        </a:p>
      </dsp:txBody>
      <dsp:txXfrm>
        <a:off x="1826842" y="2290811"/>
        <a:ext cx="6670101" cy="562705"/>
      </dsp:txXfrm>
    </dsp:sp>
    <dsp:sp modelId="{C172C87D-18EA-4F8C-95F7-6D78134DAAC6}">
      <dsp:nvSpPr>
        <dsp:cNvPr id="0" name=""/>
        <dsp:cNvSpPr/>
      </dsp:nvSpPr>
      <dsp:spPr>
        <a:xfrm>
          <a:off x="1699388" y="2853517"/>
          <a:ext cx="679755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3B3DBC-2653-42EC-84ED-008E2F1C5D43}">
      <dsp:nvSpPr>
        <dsp:cNvPr id="0" name=""/>
        <dsp:cNvSpPr/>
      </dsp:nvSpPr>
      <dsp:spPr>
        <a:xfrm>
          <a:off x="1826842" y="2890681"/>
          <a:ext cx="6670101" cy="743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prstTxWarp prst="textDoubleWave1">
            <a:avLst/>
          </a:prstTxWarp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accent1">
                  <a:lumMod val="75000"/>
                </a:schemeClr>
              </a:solidFill>
              <a:latin typeface="Cambria" pitchFamily="18" charset="0"/>
            </a:rPr>
            <a:t>Доведение качества зеленых насаждений общего пользования до качественного состояния, в части биологических и эстетических показателей, видового состава</a:t>
          </a:r>
          <a:endParaRPr lang="ru-RU" sz="1400" kern="1200" dirty="0">
            <a:solidFill>
              <a:schemeClr val="accent1">
                <a:lumMod val="75000"/>
              </a:schemeClr>
            </a:solidFill>
            <a:latin typeface="Cambria" pitchFamily="18" charset="0"/>
          </a:endParaRPr>
        </a:p>
      </dsp:txBody>
      <dsp:txXfrm>
        <a:off x="1826842" y="2890681"/>
        <a:ext cx="6670101" cy="743268"/>
      </dsp:txXfrm>
    </dsp:sp>
    <dsp:sp modelId="{8B4A57E0-F5F6-443F-A7FA-B86B14FB9CAC}">
      <dsp:nvSpPr>
        <dsp:cNvPr id="0" name=""/>
        <dsp:cNvSpPr/>
      </dsp:nvSpPr>
      <dsp:spPr>
        <a:xfrm>
          <a:off x="1699388" y="3633949"/>
          <a:ext cx="679755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2E5A6F-B424-40F1-83BE-F0C5F656D2D1}">
      <dsp:nvSpPr>
        <dsp:cNvPr id="0" name=""/>
        <dsp:cNvSpPr/>
      </dsp:nvSpPr>
      <dsp:spPr>
        <a:xfrm>
          <a:off x="1815917" y="56"/>
          <a:ext cx="3059811" cy="138390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</a:rPr>
            <a:t>Разработка проекта генеральной схемы по санитарной очистке города</a:t>
          </a:r>
          <a:endParaRPr lang="ru-RU" sz="1400" kern="1200" dirty="0">
            <a:solidFill>
              <a:schemeClr val="tx2">
                <a:lumMod val="50000"/>
              </a:schemeClr>
            </a:solidFill>
            <a:latin typeface="Cambria" pitchFamily="18" charset="0"/>
          </a:endParaRPr>
        </a:p>
      </dsp:txBody>
      <dsp:txXfrm>
        <a:off x="1815917" y="56"/>
        <a:ext cx="3059811" cy="1383903"/>
      </dsp:txXfrm>
    </dsp:sp>
    <dsp:sp modelId="{927B032A-D619-441D-8E35-8F74992713B8}">
      <dsp:nvSpPr>
        <dsp:cNvPr id="0" name=""/>
        <dsp:cNvSpPr/>
      </dsp:nvSpPr>
      <dsp:spPr>
        <a:xfrm>
          <a:off x="308846" y="56"/>
          <a:ext cx="1370064" cy="138390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DC07DCE-82CB-435E-A409-898B36051E87}">
      <dsp:nvSpPr>
        <dsp:cNvPr id="0" name=""/>
        <dsp:cNvSpPr/>
      </dsp:nvSpPr>
      <dsp:spPr>
        <a:xfrm>
          <a:off x="308846" y="1612304"/>
          <a:ext cx="3059811" cy="138390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</a:rPr>
            <a:t>Содержание в чистоте мест общего пользования и поддержания функциональных характеристик имущества, элементов благоустройства, находящегося на территории города</a:t>
          </a:r>
          <a:endParaRPr lang="ru-RU" sz="1400" kern="1200" dirty="0">
            <a:solidFill>
              <a:schemeClr val="tx2">
                <a:lumMod val="50000"/>
              </a:schemeClr>
            </a:solidFill>
            <a:latin typeface="Cambria" pitchFamily="18" charset="0"/>
          </a:endParaRPr>
        </a:p>
      </dsp:txBody>
      <dsp:txXfrm>
        <a:off x="308846" y="1612304"/>
        <a:ext cx="3059811" cy="1383903"/>
      </dsp:txXfrm>
    </dsp:sp>
    <dsp:sp modelId="{6615465A-2D0B-4137-B41D-5AC535F2A61F}">
      <dsp:nvSpPr>
        <dsp:cNvPr id="0" name=""/>
        <dsp:cNvSpPr/>
      </dsp:nvSpPr>
      <dsp:spPr>
        <a:xfrm>
          <a:off x="3505664" y="1612304"/>
          <a:ext cx="1370064" cy="138390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DB447F8-A3F7-4603-BB9C-B4CB1D8F4C32}">
      <dsp:nvSpPr>
        <dsp:cNvPr id="0" name=""/>
        <dsp:cNvSpPr/>
      </dsp:nvSpPr>
      <dsp:spPr>
        <a:xfrm>
          <a:off x="1815917" y="3224551"/>
          <a:ext cx="3059811" cy="138390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</a:rPr>
            <a:t>Строительство, реконструкция, капитальный ремонт имущества, элементов благоустройства, находящихся на территории мест общего пользования</a:t>
          </a:r>
          <a:endParaRPr lang="ru-RU" sz="1400" kern="1200" dirty="0">
            <a:solidFill>
              <a:schemeClr val="tx2">
                <a:lumMod val="50000"/>
              </a:schemeClr>
            </a:solidFill>
            <a:latin typeface="Cambria" pitchFamily="18" charset="0"/>
          </a:endParaRPr>
        </a:p>
      </dsp:txBody>
      <dsp:txXfrm>
        <a:off x="1815917" y="3224551"/>
        <a:ext cx="3059811" cy="1383903"/>
      </dsp:txXfrm>
    </dsp:sp>
    <dsp:sp modelId="{4AE74ACF-9510-4A26-8898-8D0229261233}">
      <dsp:nvSpPr>
        <dsp:cNvPr id="0" name=""/>
        <dsp:cNvSpPr/>
      </dsp:nvSpPr>
      <dsp:spPr>
        <a:xfrm>
          <a:off x="308846" y="3224551"/>
          <a:ext cx="1370064" cy="1383903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1AC61B-760F-448C-98FC-56C6EB2D8713}">
      <dsp:nvSpPr>
        <dsp:cNvPr id="0" name=""/>
        <dsp:cNvSpPr/>
      </dsp:nvSpPr>
      <dsp:spPr>
        <a:xfrm>
          <a:off x="0" y="0"/>
          <a:ext cx="5904655" cy="197661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8A266D-9257-4A0D-B3C6-EB8157210169}">
      <dsp:nvSpPr>
        <dsp:cNvPr id="0" name=""/>
        <dsp:cNvSpPr/>
      </dsp:nvSpPr>
      <dsp:spPr>
        <a:xfrm>
          <a:off x="523987" y="263549"/>
          <a:ext cx="1103028" cy="144952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F84466-62B6-45B5-82FA-D3E71F89FE57}">
      <dsp:nvSpPr>
        <dsp:cNvPr id="0" name=""/>
        <dsp:cNvSpPr/>
      </dsp:nvSpPr>
      <dsp:spPr>
        <a:xfrm rot="10800000">
          <a:off x="178546" y="1976619"/>
          <a:ext cx="1793911" cy="2415868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prstTxWarp prst="textDeflate">
            <a:avLst/>
          </a:prstTxWarp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ambria" pitchFamily="18" charset="0"/>
            </a:rPr>
            <a:t>Благоустройство и озеленение территории мест общего пользования</a:t>
          </a:r>
          <a:endParaRPr lang="ru-RU" sz="1400" kern="1200" dirty="0">
            <a:latin typeface="Cambria" pitchFamily="18" charset="0"/>
          </a:endParaRPr>
        </a:p>
      </dsp:txBody>
      <dsp:txXfrm rot="10800000">
        <a:off x="233715" y="1976619"/>
        <a:ext cx="1683573" cy="2360699"/>
      </dsp:txXfrm>
    </dsp:sp>
    <dsp:sp modelId="{ADCF1C5A-D2EC-4D87-9242-ABBCB1AB9611}">
      <dsp:nvSpPr>
        <dsp:cNvPr id="0" name=""/>
        <dsp:cNvSpPr/>
      </dsp:nvSpPr>
      <dsp:spPr>
        <a:xfrm>
          <a:off x="2365880" y="263549"/>
          <a:ext cx="1103028" cy="144952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81DE399-3E68-4FA5-B49F-79649B8B3AC7}">
      <dsp:nvSpPr>
        <dsp:cNvPr id="0" name=""/>
        <dsp:cNvSpPr/>
      </dsp:nvSpPr>
      <dsp:spPr>
        <a:xfrm rot="10800000">
          <a:off x="2082760" y="1976619"/>
          <a:ext cx="1669268" cy="2415868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prstTxWarp prst="textDeflate">
            <a:avLst/>
          </a:prstTxWarp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ambria" pitchFamily="18" charset="0"/>
            </a:rPr>
            <a:t>Строительство и содержание линий уличного освещения</a:t>
          </a:r>
          <a:endParaRPr lang="ru-RU" sz="1400" kern="1200" dirty="0">
            <a:latin typeface="Cambria" pitchFamily="18" charset="0"/>
          </a:endParaRPr>
        </a:p>
      </dsp:txBody>
      <dsp:txXfrm rot="10800000">
        <a:off x="2134096" y="1976619"/>
        <a:ext cx="1566596" cy="2364532"/>
      </dsp:txXfrm>
    </dsp:sp>
    <dsp:sp modelId="{BB4C770D-0DC5-4F9B-B750-94405C835374}">
      <dsp:nvSpPr>
        <dsp:cNvPr id="0" name=""/>
        <dsp:cNvSpPr/>
      </dsp:nvSpPr>
      <dsp:spPr>
        <a:xfrm>
          <a:off x="4257233" y="263549"/>
          <a:ext cx="1103028" cy="144952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4000" r="-64000"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F348ED-440D-42E3-85F1-F7BAA47C07CF}">
      <dsp:nvSpPr>
        <dsp:cNvPr id="0" name=""/>
        <dsp:cNvSpPr/>
      </dsp:nvSpPr>
      <dsp:spPr>
        <a:xfrm rot="10800000">
          <a:off x="3829991" y="1959732"/>
          <a:ext cx="1863776" cy="2415868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prstTxWarp prst="textDeflate">
            <a:avLst/>
          </a:prstTxWarp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ambria" pitchFamily="18" charset="0"/>
            </a:rPr>
            <a:t>Организация ритуальных услуг и содержание мест захоронений</a:t>
          </a:r>
          <a:endParaRPr lang="ru-RU" sz="1400" kern="1200" dirty="0">
            <a:latin typeface="Cambria" pitchFamily="18" charset="0"/>
          </a:endParaRPr>
        </a:p>
      </dsp:txBody>
      <dsp:txXfrm rot="10800000">
        <a:off x="3887309" y="1959732"/>
        <a:ext cx="1749140" cy="235855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1839AB-E15B-4D57-97C3-3DC1EB773A21}">
      <dsp:nvSpPr>
        <dsp:cNvPr id="0" name=""/>
        <dsp:cNvSpPr/>
      </dsp:nvSpPr>
      <dsp:spPr>
        <a:xfrm>
          <a:off x="0" y="464268"/>
          <a:ext cx="5976671" cy="61585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9D82E9-82CE-4A56-9111-E99E0F678345}">
      <dsp:nvSpPr>
        <dsp:cNvPr id="0" name=""/>
        <dsp:cNvSpPr/>
      </dsp:nvSpPr>
      <dsp:spPr>
        <a:xfrm>
          <a:off x="423411" y="11727"/>
          <a:ext cx="5796644" cy="915120"/>
        </a:xfrm>
        <a:prstGeom prst="roundRect">
          <a:avLst/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  <a:scene3d>
            <a:camera prst="orthographicFront"/>
            <a:lightRig rig="glow" dir="tl">
              <a:rot lat="0" lon="0" rev="5400000"/>
            </a:lightRig>
          </a:scene3d>
          <a:sp3d contourW="12700">
            <a:bevelT w="25400" h="25400"/>
            <a:contourClr>
              <a:schemeClr val="accent6">
                <a:shade val="73000"/>
              </a:schemeClr>
            </a:contourClr>
          </a:sp3d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mbria" pitchFamily="18" charset="0"/>
            </a:rPr>
            <a:t>«Молодежь и поддержка физической культуры и спорта на территории Бодайбинского муниципального образования»</a:t>
          </a:r>
          <a:endParaRPr lang="ru-RU" sz="1600" b="1" kern="1200" cap="none" spc="0" dirty="0">
            <a:ln w="17780" cmpd="sng">
              <a:solidFill>
                <a:srgbClr val="FFFFFF"/>
              </a:solidFill>
              <a:prstDash val="solid"/>
              <a:miter lim="800000"/>
            </a:ln>
            <a:gradFill rotWithShape="1">
              <a:gsLst>
                <a:gs pos="0">
                  <a:srgbClr val="000000">
                    <a:tint val="92000"/>
                    <a:shade val="100000"/>
                    <a:satMod val="150000"/>
                  </a:srgbClr>
                </a:gs>
                <a:gs pos="49000">
                  <a:srgbClr val="000000">
                    <a:tint val="89000"/>
                    <a:shade val="90000"/>
                    <a:satMod val="150000"/>
                  </a:srgbClr>
                </a:gs>
                <a:gs pos="50000">
                  <a:srgbClr val="000000">
                    <a:tint val="100000"/>
                    <a:shade val="75000"/>
                    <a:satMod val="150000"/>
                  </a:srgbClr>
                </a:gs>
                <a:gs pos="95000">
                  <a:srgbClr val="000000">
                    <a:shade val="47000"/>
                    <a:satMod val="150000"/>
                  </a:srgbClr>
                </a:gs>
                <a:gs pos="100000">
                  <a:srgbClr val="000000">
                    <a:shade val="39000"/>
                    <a:satMod val="150000"/>
                  </a:srgbClr>
                </a:gs>
              </a:gsLst>
              <a:lin ang="5400000"/>
            </a:gradFill>
            <a:effectLst>
              <a:outerShdw blurRad="50800" algn="tl" rotWithShape="0">
                <a:srgbClr val="000000"/>
              </a:outerShdw>
            </a:effectLst>
            <a:latin typeface="Cambria" pitchFamily="18" charset="0"/>
          </a:endParaRPr>
        </a:p>
      </dsp:txBody>
      <dsp:txXfrm>
        <a:off x="468083" y="56399"/>
        <a:ext cx="5707300" cy="825776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E4B01B-1C4E-41FB-8553-4BA6110CF164}">
      <dsp:nvSpPr>
        <dsp:cNvPr id="0" name=""/>
        <dsp:cNvSpPr/>
      </dsp:nvSpPr>
      <dsp:spPr>
        <a:xfrm>
          <a:off x="228358" y="0"/>
          <a:ext cx="3672408" cy="3672408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37DE6B-A462-4E28-89EC-5E2D56E1AF16}">
      <dsp:nvSpPr>
        <dsp:cNvPr id="0" name=""/>
        <dsp:cNvSpPr/>
      </dsp:nvSpPr>
      <dsp:spPr>
        <a:xfrm>
          <a:off x="1101335" y="330771"/>
          <a:ext cx="4346750" cy="47411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prstTxWarp prst="textCurveUp">
            <a:avLst/>
          </a:prstTxWarp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6">
                  <a:lumMod val="50000"/>
                </a:schemeClr>
              </a:solidFill>
              <a:latin typeface="Cambria" pitchFamily="18" charset="0"/>
            </a:rPr>
            <a:t>Задачи программы:</a:t>
          </a:r>
          <a:endParaRPr lang="ru-RU" sz="2000" kern="1200" dirty="0">
            <a:solidFill>
              <a:schemeClr val="accent6">
                <a:lumMod val="50000"/>
              </a:schemeClr>
            </a:solidFill>
            <a:latin typeface="Cambria" pitchFamily="18" charset="0"/>
          </a:endParaRPr>
        </a:p>
      </dsp:txBody>
      <dsp:txXfrm>
        <a:off x="1124479" y="353915"/>
        <a:ext cx="4300462" cy="427825"/>
      </dsp:txXfrm>
    </dsp:sp>
    <dsp:sp modelId="{18C9310E-E98F-4E68-8E5C-BF253931CD7F}">
      <dsp:nvSpPr>
        <dsp:cNvPr id="0" name=""/>
        <dsp:cNvSpPr/>
      </dsp:nvSpPr>
      <dsp:spPr>
        <a:xfrm>
          <a:off x="938024" y="901361"/>
          <a:ext cx="4688028" cy="63853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067965"/>
              <a:satOff val="11611"/>
              <a:lumOff val="-539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prstTxWarp prst="textDeflate">
            <a:avLst/>
          </a:prstTxWarp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accent6">
                  <a:lumMod val="75000"/>
                </a:schemeClr>
              </a:solidFill>
              <a:latin typeface="Cambria" pitchFamily="18" charset="0"/>
            </a:rPr>
            <a:t>Создание условий для эффективного развития системы организации и оздоровления детей и молодёжи</a:t>
          </a:r>
          <a:endParaRPr lang="ru-RU" sz="1400" kern="1200" dirty="0">
            <a:solidFill>
              <a:schemeClr val="accent6">
                <a:lumMod val="75000"/>
              </a:schemeClr>
            </a:solidFill>
            <a:latin typeface="Cambria" pitchFamily="18" charset="0"/>
          </a:endParaRPr>
        </a:p>
      </dsp:txBody>
      <dsp:txXfrm>
        <a:off x="969195" y="932532"/>
        <a:ext cx="4625686" cy="576194"/>
      </dsp:txXfrm>
    </dsp:sp>
    <dsp:sp modelId="{B266501B-5EFB-40B9-A60A-9E206351B530}">
      <dsp:nvSpPr>
        <dsp:cNvPr id="0" name=""/>
        <dsp:cNvSpPr/>
      </dsp:nvSpPr>
      <dsp:spPr>
        <a:xfrm>
          <a:off x="807416" y="1599161"/>
          <a:ext cx="4949245" cy="47411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135930"/>
              <a:satOff val="23223"/>
              <a:lumOff val="-1078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prstTxWarp prst="textWave1">
            <a:avLst/>
          </a:prstTxWarp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accent6">
                  <a:lumMod val="50000"/>
                </a:schemeClr>
              </a:solidFill>
              <a:latin typeface="Cambria" pitchFamily="18" charset="0"/>
            </a:rPr>
            <a:t>Создание условий для полноценного отдыха и оздоровления детей и молодежи</a:t>
          </a:r>
          <a:endParaRPr lang="ru-RU" sz="1400" kern="1200" dirty="0">
            <a:solidFill>
              <a:schemeClr val="accent6">
                <a:lumMod val="50000"/>
              </a:schemeClr>
            </a:solidFill>
            <a:latin typeface="Cambria" pitchFamily="18" charset="0"/>
          </a:endParaRPr>
        </a:p>
      </dsp:txBody>
      <dsp:txXfrm>
        <a:off x="830560" y="1622305"/>
        <a:ext cx="4902957" cy="427825"/>
      </dsp:txXfrm>
    </dsp:sp>
    <dsp:sp modelId="{4D3C879E-B157-4834-AE46-0A3B108ADE4E}">
      <dsp:nvSpPr>
        <dsp:cNvPr id="0" name=""/>
        <dsp:cNvSpPr/>
      </dsp:nvSpPr>
      <dsp:spPr>
        <a:xfrm>
          <a:off x="566060" y="2132539"/>
          <a:ext cx="5431957" cy="5792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6203895"/>
              <a:satOff val="34834"/>
              <a:lumOff val="-1617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prstTxWarp prst="textInflate">
            <a:avLst/>
          </a:prstTxWarp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accent6">
                  <a:lumMod val="50000"/>
                </a:schemeClr>
              </a:solidFill>
              <a:latin typeface="Cambria" pitchFamily="18" charset="0"/>
            </a:rPr>
            <a:t>Формирование у детей и молодежи устойчивого интереса к регулярным занятиям физической культурой и спортом, здоровому образу жизни</a:t>
          </a:r>
          <a:endParaRPr lang="ru-RU" sz="1400" kern="1200" dirty="0">
            <a:solidFill>
              <a:schemeClr val="accent6">
                <a:lumMod val="50000"/>
              </a:schemeClr>
            </a:solidFill>
            <a:latin typeface="Cambria" pitchFamily="18" charset="0"/>
          </a:endParaRPr>
        </a:p>
      </dsp:txBody>
      <dsp:txXfrm>
        <a:off x="594336" y="2160815"/>
        <a:ext cx="5375405" cy="522691"/>
      </dsp:txXfrm>
    </dsp:sp>
    <dsp:sp modelId="{1C896454-7B8B-4413-AF5F-FAFAA96A178C}">
      <dsp:nvSpPr>
        <dsp:cNvPr id="0" name=""/>
        <dsp:cNvSpPr/>
      </dsp:nvSpPr>
      <dsp:spPr>
        <a:xfrm>
          <a:off x="335660" y="2771046"/>
          <a:ext cx="5892756" cy="47411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8271860"/>
              <a:satOff val="46445"/>
              <a:lumOff val="-2156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prstTxWarp prst="textCanDown">
            <a:avLst/>
          </a:prstTxWarp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accent6">
                  <a:lumMod val="50000"/>
                </a:schemeClr>
              </a:solidFill>
              <a:latin typeface="Cambria" pitchFamily="18" charset="0"/>
            </a:rPr>
            <a:t>Профилактика негативных явлений в молодежной среде</a:t>
          </a:r>
          <a:endParaRPr lang="ru-RU" sz="1400" kern="1200" dirty="0">
            <a:solidFill>
              <a:schemeClr val="accent6">
                <a:lumMod val="50000"/>
              </a:schemeClr>
            </a:solidFill>
            <a:latin typeface="Cambria" pitchFamily="18" charset="0"/>
          </a:endParaRPr>
        </a:p>
      </dsp:txBody>
      <dsp:txXfrm>
        <a:off x="358804" y="2794190"/>
        <a:ext cx="5846468" cy="427825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A04226-875B-4400-B7D6-C3C45FFA7A6D}">
      <dsp:nvSpPr>
        <dsp:cNvPr id="0" name=""/>
        <dsp:cNvSpPr/>
      </dsp:nvSpPr>
      <dsp:spPr>
        <a:xfrm>
          <a:off x="0" y="0"/>
          <a:ext cx="7488832" cy="8611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prstTxWarp prst="textDeflateTop">
            <a:avLst/>
          </a:prstTxWarp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FF00"/>
              </a:solidFill>
              <a:latin typeface="Cambria" pitchFamily="18" charset="0"/>
            </a:rPr>
            <a:t>Мероприятия программы:</a:t>
          </a:r>
          <a:endParaRPr lang="ru-RU" sz="1800" kern="1200" dirty="0">
            <a:solidFill>
              <a:srgbClr val="FFFF00"/>
            </a:solidFill>
            <a:latin typeface="Cambria" pitchFamily="18" charset="0"/>
          </a:endParaRPr>
        </a:p>
      </dsp:txBody>
      <dsp:txXfrm>
        <a:off x="42036" y="42036"/>
        <a:ext cx="7404760" cy="777048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E9A91D-F18B-4E8E-AE33-A075BAB4A057}">
      <dsp:nvSpPr>
        <dsp:cNvPr id="0" name=""/>
        <dsp:cNvSpPr/>
      </dsp:nvSpPr>
      <dsp:spPr>
        <a:xfrm>
          <a:off x="668297" y="377693"/>
          <a:ext cx="4966335" cy="971151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051208" tIns="60960" rIns="60960" bIns="60960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mbria" pitchFamily="18" charset="0"/>
            </a:rPr>
            <a:t>Организация и проведение мероприятий для детей и молодежи</a:t>
          </a:r>
          <a:endParaRPr lang="ru-RU" sz="1600" b="1" kern="1200" cap="all" spc="0" dirty="0">
            <a:ln w="0"/>
            <a:gradFill flip="none">
              <a:gsLst>
                <a:gs pos="0">
                  <a:schemeClr val="accent1">
                    <a:tint val="75000"/>
                    <a:shade val="75000"/>
                    <a:satMod val="170000"/>
                  </a:schemeClr>
                </a:gs>
                <a:gs pos="49000">
                  <a:schemeClr val="accent1">
                    <a:tint val="88000"/>
                    <a:shade val="65000"/>
                    <a:satMod val="172000"/>
                  </a:schemeClr>
                </a:gs>
                <a:gs pos="50000">
                  <a:schemeClr val="accent1">
                    <a:shade val="65000"/>
                    <a:satMod val="130000"/>
                  </a:schemeClr>
                </a:gs>
                <a:gs pos="92000">
                  <a:schemeClr val="accent1">
                    <a:shade val="50000"/>
                    <a:satMod val="120000"/>
                  </a:schemeClr>
                </a:gs>
                <a:gs pos="100000">
                  <a:schemeClr val="accent1">
                    <a:shade val="48000"/>
                    <a:satMod val="120000"/>
                  </a:schemeClr>
                </a:gs>
              </a:gsLst>
              <a:lin ang="5400000"/>
            </a:gradFill>
            <a:effectLst>
              <a:reflection blurRad="12700" stA="50000" endPos="50000" dist="5000" dir="5400000" sy="-100000" rotWithShape="0"/>
            </a:effectLst>
            <a:latin typeface="Cambria" pitchFamily="18" charset="0"/>
          </a:endParaRPr>
        </a:p>
      </dsp:txBody>
      <dsp:txXfrm>
        <a:off x="668297" y="377693"/>
        <a:ext cx="4966335" cy="971151"/>
      </dsp:txXfrm>
    </dsp:sp>
    <dsp:sp modelId="{D9073560-4D43-4DD9-8A0A-956F7C64C17B}">
      <dsp:nvSpPr>
        <dsp:cNvPr id="0" name=""/>
        <dsp:cNvSpPr/>
      </dsp:nvSpPr>
      <dsp:spPr>
        <a:xfrm>
          <a:off x="461367" y="34503"/>
          <a:ext cx="1086385" cy="128678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4B1B0C5-CBE8-4498-A77A-A5576D1B3372}">
      <dsp:nvSpPr>
        <dsp:cNvPr id="0" name=""/>
        <dsp:cNvSpPr/>
      </dsp:nvSpPr>
      <dsp:spPr>
        <a:xfrm>
          <a:off x="668297" y="1921105"/>
          <a:ext cx="4966335" cy="900815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051208" tIns="60960" rIns="60960" bIns="60960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mbria" pitchFamily="18" charset="0"/>
            </a:rPr>
            <a:t>Организация и проведение спортивных мероприятий</a:t>
          </a:r>
          <a:endParaRPr lang="ru-RU" sz="1600" b="1" kern="1200" cap="all" spc="0" dirty="0">
            <a:ln w="0"/>
            <a:gradFill flip="none">
              <a:gsLst>
                <a:gs pos="0">
                  <a:schemeClr val="accent1">
                    <a:tint val="75000"/>
                    <a:shade val="75000"/>
                    <a:satMod val="170000"/>
                  </a:schemeClr>
                </a:gs>
                <a:gs pos="49000">
                  <a:schemeClr val="accent1">
                    <a:tint val="88000"/>
                    <a:shade val="65000"/>
                    <a:satMod val="172000"/>
                  </a:schemeClr>
                </a:gs>
                <a:gs pos="50000">
                  <a:schemeClr val="accent1">
                    <a:shade val="65000"/>
                    <a:satMod val="130000"/>
                  </a:schemeClr>
                </a:gs>
                <a:gs pos="92000">
                  <a:schemeClr val="accent1">
                    <a:shade val="50000"/>
                    <a:satMod val="120000"/>
                  </a:schemeClr>
                </a:gs>
                <a:gs pos="100000">
                  <a:schemeClr val="accent1">
                    <a:shade val="48000"/>
                    <a:satMod val="120000"/>
                  </a:schemeClr>
                </a:gs>
              </a:gsLst>
              <a:lin ang="5400000"/>
            </a:gradFill>
            <a:effectLst>
              <a:reflection blurRad="12700" stA="50000" endPos="50000" dist="5000" dir="5400000" sy="-100000" rotWithShape="0"/>
            </a:effectLst>
            <a:latin typeface="Cambria" pitchFamily="18" charset="0"/>
          </a:endParaRPr>
        </a:p>
      </dsp:txBody>
      <dsp:txXfrm>
        <a:off x="668297" y="1921105"/>
        <a:ext cx="4966335" cy="900815"/>
      </dsp:txXfrm>
    </dsp:sp>
    <dsp:sp modelId="{8883B23B-0846-4CF7-A073-03718CB8F063}">
      <dsp:nvSpPr>
        <dsp:cNvPr id="0" name=""/>
        <dsp:cNvSpPr/>
      </dsp:nvSpPr>
      <dsp:spPr>
        <a:xfrm>
          <a:off x="461367" y="1526460"/>
          <a:ext cx="1086385" cy="131935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EB9053-CBB1-423D-9D36-AC0950CE973A}">
      <dsp:nvSpPr>
        <dsp:cNvPr id="0" name=""/>
        <dsp:cNvSpPr/>
      </dsp:nvSpPr>
      <dsp:spPr>
        <a:xfrm>
          <a:off x="0" y="112897"/>
          <a:ext cx="7176120" cy="721347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prstTxWarp prst="textPlain">
            <a:avLst/>
          </a:prstTxWarp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ambria" pitchFamily="18" charset="0"/>
            </a:rPr>
            <a:t>«Социальная поддержка населения Бодайбинского муниципального образования»</a:t>
          </a:r>
          <a:endParaRPr lang="ru-RU" sz="2000" kern="1200" dirty="0">
            <a:latin typeface="Cambria" pitchFamily="18" charset="0"/>
          </a:endParaRPr>
        </a:p>
      </dsp:txBody>
      <dsp:txXfrm>
        <a:off x="1550436" y="112897"/>
        <a:ext cx="5625683" cy="721347"/>
      </dsp:txXfrm>
    </dsp:sp>
    <dsp:sp modelId="{40AB7C18-0157-4693-8B18-14FCCF331836}">
      <dsp:nvSpPr>
        <dsp:cNvPr id="0" name=""/>
        <dsp:cNvSpPr/>
      </dsp:nvSpPr>
      <dsp:spPr>
        <a:xfrm>
          <a:off x="63228" y="18609"/>
          <a:ext cx="1435224" cy="92170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6913D5-09A5-419B-8157-4C84705BBA26}">
      <dsp:nvSpPr>
        <dsp:cNvPr id="0" name=""/>
        <dsp:cNvSpPr/>
      </dsp:nvSpPr>
      <dsp:spPr>
        <a:xfrm rot="10800000">
          <a:off x="720068" y="0"/>
          <a:ext cx="4740646" cy="1296143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64" tIns="60960" rIns="113792" bIns="6096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rPr>
            <a:t>Оказание социальной поддержки и адресной социальной помощи отдельным категориям граждан и семей, проживающих на территории города</a:t>
          </a:r>
          <a:endParaRPr lang="ru-RU" sz="1600" b="1" kern="1200" cap="none" spc="0" dirty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Cambria" pitchFamily="18" charset="0"/>
          </a:endParaRPr>
        </a:p>
      </dsp:txBody>
      <dsp:txXfrm rot="10800000">
        <a:off x="1044104" y="0"/>
        <a:ext cx="4416610" cy="1296143"/>
      </dsp:txXfrm>
    </dsp:sp>
    <dsp:sp modelId="{EFD51BC4-F902-453C-8ED1-DE27EA71C64B}">
      <dsp:nvSpPr>
        <dsp:cNvPr id="0" name=""/>
        <dsp:cNvSpPr/>
      </dsp:nvSpPr>
      <dsp:spPr>
        <a:xfrm>
          <a:off x="72013" y="0"/>
          <a:ext cx="1296143" cy="129614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686CAD-EE54-421A-AB32-685D9E0F90DD}">
      <dsp:nvSpPr>
        <dsp:cNvPr id="0" name=""/>
        <dsp:cNvSpPr/>
      </dsp:nvSpPr>
      <dsp:spPr>
        <a:xfrm rot="10800000">
          <a:off x="648065" y="143430"/>
          <a:ext cx="5261924" cy="419799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5120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</a:rPr>
            <a:t>Предоставление адресной социальной помощи гражданам, оказавшимся в трудной жизненной ситуации</a:t>
          </a:r>
          <a:endParaRPr lang="ru-RU" sz="1200" kern="1200" dirty="0">
            <a:solidFill>
              <a:schemeClr val="tx2">
                <a:lumMod val="50000"/>
              </a:schemeClr>
            </a:solidFill>
            <a:latin typeface="Cambria" pitchFamily="18" charset="0"/>
          </a:endParaRPr>
        </a:p>
      </dsp:txBody>
      <dsp:txXfrm rot="10800000">
        <a:off x="753015" y="143430"/>
        <a:ext cx="5156974" cy="419799"/>
      </dsp:txXfrm>
    </dsp:sp>
    <dsp:sp modelId="{0EA8D7A3-FB8B-4E37-8BF9-41FD64E4097E}">
      <dsp:nvSpPr>
        <dsp:cNvPr id="0" name=""/>
        <dsp:cNvSpPr/>
      </dsp:nvSpPr>
      <dsp:spPr>
        <a:xfrm>
          <a:off x="146001" y="23214"/>
          <a:ext cx="794290" cy="66202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EE2FC9E-AEDB-4462-BA3A-23DB993566CA}">
      <dsp:nvSpPr>
        <dsp:cNvPr id="0" name=""/>
        <dsp:cNvSpPr/>
      </dsp:nvSpPr>
      <dsp:spPr>
        <a:xfrm rot="10800000">
          <a:off x="432036" y="642744"/>
          <a:ext cx="5496642" cy="685133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5120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</a:rPr>
            <a:t>Возмещение расходов по обеспечению равной доступности транспортных услуг для многодетных, малообеспеченных семей, школьников, студентов, неработающих пенсионеров</a:t>
          </a:r>
          <a:endParaRPr lang="ru-RU" sz="1200" kern="1200" dirty="0">
            <a:solidFill>
              <a:schemeClr val="tx2">
                <a:lumMod val="50000"/>
              </a:schemeClr>
            </a:solidFill>
            <a:latin typeface="Cambria" pitchFamily="18" charset="0"/>
          </a:endParaRPr>
        </a:p>
      </dsp:txBody>
      <dsp:txXfrm rot="10800000">
        <a:off x="603319" y="642744"/>
        <a:ext cx="5325359" cy="685133"/>
      </dsp:txXfrm>
    </dsp:sp>
    <dsp:sp modelId="{6CF52CF0-18E8-439B-A5B5-0D49C20B8D7B}">
      <dsp:nvSpPr>
        <dsp:cNvPr id="0" name=""/>
        <dsp:cNvSpPr/>
      </dsp:nvSpPr>
      <dsp:spPr>
        <a:xfrm>
          <a:off x="152271" y="714073"/>
          <a:ext cx="830321" cy="57442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F66FA9A-D27D-441D-B306-E1AA31324B62}">
      <dsp:nvSpPr>
        <dsp:cNvPr id="0" name=""/>
        <dsp:cNvSpPr/>
      </dsp:nvSpPr>
      <dsp:spPr>
        <a:xfrm rot="10800000">
          <a:off x="648065" y="1512167"/>
          <a:ext cx="5308706" cy="419799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5120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</a:rPr>
            <a:t>Социальная поддержка отдельных категорий граждан старшего поколения</a:t>
          </a:r>
          <a:endParaRPr lang="ru-RU" sz="1200" kern="1200" dirty="0">
            <a:solidFill>
              <a:schemeClr val="tx2">
                <a:lumMod val="50000"/>
              </a:schemeClr>
            </a:solidFill>
            <a:latin typeface="Cambria" pitchFamily="18" charset="0"/>
          </a:endParaRPr>
        </a:p>
      </dsp:txBody>
      <dsp:txXfrm rot="10800000">
        <a:off x="753015" y="1512167"/>
        <a:ext cx="5203756" cy="419799"/>
      </dsp:txXfrm>
    </dsp:sp>
    <dsp:sp modelId="{3DC96A5C-4E3B-403F-8E6A-9CDC07AD3908}">
      <dsp:nvSpPr>
        <dsp:cNvPr id="0" name=""/>
        <dsp:cNvSpPr/>
      </dsp:nvSpPr>
      <dsp:spPr>
        <a:xfrm>
          <a:off x="152273" y="1356046"/>
          <a:ext cx="794835" cy="64261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5CE5EE4-EDB9-4A42-BE71-965AA8AE5257}">
      <dsp:nvSpPr>
        <dsp:cNvPr id="0" name=""/>
        <dsp:cNvSpPr/>
      </dsp:nvSpPr>
      <dsp:spPr>
        <a:xfrm rot="10800000">
          <a:off x="504053" y="2119790"/>
          <a:ext cx="5455252" cy="584327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5120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</a:rPr>
            <a:t>Возмещение недополученных доходов от оказания услуг городской бани за неработающих пенсионеров, участников ВОВ</a:t>
          </a:r>
          <a:endParaRPr lang="ru-RU" sz="1200" kern="1200" dirty="0">
            <a:solidFill>
              <a:schemeClr val="tx2">
                <a:lumMod val="50000"/>
              </a:schemeClr>
            </a:solidFill>
            <a:latin typeface="Cambria" pitchFamily="18" charset="0"/>
          </a:endParaRPr>
        </a:p>
      </dsp:txBody>
      <dsp:txXfrm rot="10800000">
        <a:off x="650135" y="2119790"/>
        <a:ext cx="5309170" cy="584327"/>
      </dsp:txXfrm>
    </dsp:sp>
    <dsp:sp modelId="{DA1CE5FE-E226-43F4-8F9C-16F19A4E23FD}">
      <dsp:nvSpPr>
        <dsp:cNvPr id="0" name=""/>
        <dsp:cNvSpPr/>
      </dsp:nvSpPr>
      <dsp:spPr>
        <a:xfrm>
          <a:off x="152269" y="2153802"/>
          <a:ext cx="827630" cy="558081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03313C-7D51-46CD-B379-412733978E40}">
      <dsp:nvSpPr>
        <dsp:cNvPr id="0" name=""/>
        <dsp:cNvSpPr/>
      </dsp:nvSpPr>
      <dsp:spPr>
        <a:xfrm rot="5400000">
          <a:off x="-194389" y="197895"/>
          <a:ext cx="1295932" cy="907152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Cambria" pitchFamily="18" charset="0"/>
            </a:rPr>
            <a:t>40,00</a:t>
          </a:r>
          <a:endParaRPr lang="ru-RU" sz="1800" kern="1200" dirty="0">
            <a:latin typeface="Cambria" pitchFamily="18" charset="0"/>
          </a:endParaRPr>
        </a:p>
      </dsp:txBody>
      <dsp:txXfrm rot="-5400000">
        <a:off x="1" y="457081"/>
        <a:ext cx="907152" cy="388780"/>
      </dsp:txXfrm>
    </dsp:sp>
    <dsp:sp modelId="{3F55A898-852A-46AF-904C-01B2CA39BAD9}">
      <dsp:nvSpPr>
        <dsp:cNvPr id="0" name=""/>
        <dsp:cNvSpPr/>
      </dsp:nvSpPr>
      <dsp:spPr>
        <a:xfrm rot="5400000">
          <a:off x="2588682" y="-1678023"/>
          <a:ext cx="842355" cy="4205415"/>
        </a:xfrm>
        <a:prstGeom prst="round2SameRect">
          <a:avLst/>
        </a:prstGeom>
        <a:solidFill>
          <a:schemeClr val="accent3">
            <a:lumMod val="75000"/>
            <a:alpha val="9000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Cambria" pitchFamily="18" charset="0"/>
            </a:rPr>
            <a:t>«Защита населения и территории Бодайбинского муниципального образования от чрезвычайных ситуаций природного и техногенного характера»</a:t>
          </a:r>
          <a:endParaRPr lang="ru-RU" sz="1400" kern="1200" dirty="0">
            <a:latin typeface="Cambria" pitchFamily="18" charset="0"/>
          </a:endParaRPr>
        </a:p>
      </dsp:txBody>
      <dsp:txXfrm rot="-5400000">
        <a:off x="907152" y="44627"/>
        <a:ext cx="4164295" cy="760115"/>
      </dsp:txXfrm>
    </dsp:sp>
    <dsp:sp modelId="{F856A78C-F6DC-4F9B-94CC-A8D8413C2DDF}">
      <dsp:nvSpPr>
        <dsp:cNvPr id="0" name=""/>
        <dsp:cNvSpPr/>
      </dsp:nvSpPr>
      <dsp:spPr>
        <a:xfrm rot="5400000">
          <a:off x="-194389" y="1347757"/>
          <a:ext cx="1295932" cy="907152"/>
        </a:xfrm>
        <a:prstGeom prst="chevron">
          <a:avLst/>
        </a:prstGeom>
        <a:gradFill rotWithShape="0">
          <a:gsLst>
            <a:gs pos="0">
              <a:schemeClr val="accent3">
                <a:hueOff val="1541839"/>
                <a:satOff val="-8265"/>
                <a:lumOff val="-1111"/>
                <a:alphaOff val="0"/>
                <a:lumMod val="95000"/>
              </a:schemeClr>
            </a:gs>
            <a:gs pos="100000">
              <a:schemeClr val="accent3">
                <a:hueOff val="1541839"/>
                <a:satOff val="-8265"/>
                <a:lumOff val="-1111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1541839"/>
              <a:satOff val="-8265"/>
              <a:lumOff val="-1111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Cambria" pitchFamily="18" charset="0"/>
            </a:rPr>
            <a:t>670,00</a:t>
          </a:r>
          <a:endParaRPr lang="ru-RU" sz="1800" kern="1200" dirty="0">
            <a:latin typeface="Cambria" pitchFamily="18" charset="0"/>
          </a:endParaRPr>
        </a:p>
      </dsp:txBody>
      <dsp:txXfrm rot="-5400000">
        <a:off x="1" y="1606943"/>
        <a:ext cx="907152" cy="388780"/>
      </dsp:txXfrm>
    </dsp:sp>
    <dsp:sp modelId="{5765E6C8-17F0-42CC-AA9A-F4BBA332C85B}">
      <dsp:nvSpPr>
        <dsp:cNvPr id="0" name=""/>
        <dsp:cNvSpPr/>
      </dsp:nvSpPr>
      <dsp:spPr>
        <a:xfrm rot="5400000">
          <a:off x="2588682" y="-528162"/>
          <a:ext cx="842355" cy="4205415"/>
        </a:xfrm>
        <a:prstGeom prst="round2SameRect">
          <a:avLst/>
        </a:prstGeom>
        <a:solidFill>
          <a:schemeClr val="accent3">
            <a:lumMod val="75000"/>
            <a:alpha val="90000"/>
          </a:schemeClr>
        </a:solidFill>
        <a:ln w="9525" cap="flat" cmpd="sng" algn="ctr">
          <a:solidFill>
            <a:schemeClr val="accent3">
              <a:hueOff val="1541839"/>
              <a:satOff val="-8265"/>
              <a:lumOff val="-1111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Cambria" pitchFamily="18" charset="0"/>
            </a:rPr>
            <a:t>«Обеспечение первичных мер пожарной безопасности в Бодайбинском муниципальном образовании»</a:t>
          </a:r>
          <a:endParaRPr lang="ru-RU" sz="1400" kern="1200" dirty="0">
            <a:latin typeface="Cambria" pitchFamily="18" charset="0"/>
          </a:endParaRPr>
        </a:p>
      </dsp:txBody>
      <dsp:txXfrm rot="-5400000">
        <a:off x="907152" y="1194488"/>
        <a:ext cx="4164295" cy="760115"/>
      </dsp:txXfrm>
    </dsp:sp>
    <dsp:sp modelId="{687D98E2-9A72-4E3F-A081-AFF4284EC5F6}">
      <dsp:nvSpPr>
        <dsp:cNvPr id="0" name=""/>
        <dsp:cNvSpPr/>
      </dsp:nvSpPr>
      <dsp:spPr>
        <a:xfrm rot="5400000">
          <a:off x="-194389" y="2497618"/>
          <a:ext cx="1295932" cy="907152"/>
        </a:xfrm>
        <a:prstGeom prst="chevron">
          <a:avLst/>
        </a:prstGeom>
        <a:gradFill rotWithShape="0">
          <a:gsLst>
            <a:gs pos="0">
              <a:schemeClr val="accent3">
                <a:hueOff val="3083677"/>
                <a:satOff val="-16531"/>
                <a:lumOff val="-2223"/>
                <a:alphaOff val="0"/>
                <a:lumMod val="95000"/>
              </a:schemeClr>
            </a:gs>
            <a:gs pos="100000">
              <a:schemeClr val="accent3">
                <a:hueOff val="3083677"/>
                <a:satOff val="-16531"/>
                <a:lumOff val="-2223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3083677"/>
              <a:satOff val="-16531"/>
              <a:lumOff val="-2223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Cambria" pitchFamily="18" charset="0"/>
            </a:rPr>
            <a:t>20,00</a:t>
          </a:r>
          <a:endParaRPr lang="ru-RU" sz="1800" kern="1200" dirty="0">
            <a:latin typeface="Cambria" pitchFamily="18" charset="0"/>
          </a:endParaRPr>
        </a:p>
      </dsp:txBody>
      <dsp:txXfrm rot="-5400000">
        <a:off x="1" y="2756804"/>
        <a:ext cx="907152" cy="388780"/>
      </dsp:txXfrm>
    </dsp:sp>
    <dsp:sp modelId="{B5157EBE-7528-419B-8A4D-DD1C0921745D}">
      <dsp:nvSpPr>
        <dsp:cNvPr id="0" name=""/>
        <dsp:cNvSpPr/>
      </dsp:nvSpPr>
      <dsp:spPr>
        <a:xfrm rot="5400000">
          <a:off x="2588682" y="589992"/>
          <a:ext cx="842355" cy="4205415"/>
        </a:xfrm>
        <a:prstGeom prst="round2SameRect">
          <a:avLst/>
        </a:prstGeom>
        <a:solidFill>
          <a:schemeClr val="accent4">
            <a:lumMod val="60000"/>
            <a:lumOff val="40000"/>
            <a:alpha val="90000"/>
          </a:schemeClr>
        </a:solidFill>
        <a:ln w="9525" cap="flat" cmpd="sng" algn="ctr">
          <a:solidFill>
            <a:schemeClr val="accent3">
              <a:hueOff val="3083677"/>
              <a:satOff val="-16531"/>
              <a:lumOff val="-2223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Cambria" pitchFamily="18" charset="0"/>
            </a:rPr>
            <a:t>«Профилактика терроризма и экстремизма в Бодайбинском муниципальном образовании»</a:t>
          </a:r>
          <a:endParaRPr lang="ru-RU" sz="1400" kern="1200" dirty="0">
            <a:latin typeface="Cambria" pitchFamily="18" charset="0"/>
          </a:endParaRPr>
        </a:p>
      </dsp:txBody>
      <dsp:txXfrm rot="-5400000">
        <a:off x="907152" y="2312642"/>
        <a:ext cx="4164295" cy="760115"/>
      </dsp:txXfrm>
    </dsp:sp>
    <dsp:sp modelId="{90E1A9AE-82D5-4026-A7E0-1AFB277C371A}">
      <dsp:nvSpPr>
        <dsp:cNvPr id="0" name=""/>
        <dsp:cNvSpPr/>
      </dsp:nvSpPr>
      <dsp:spPr>
        <a:xfrm rot="5400000">
          <a:off x="-194389" y="3647479"/>
          <a:ext cx="1295932" cy="907152"/>
        </a:xfrm>
        <a:prstGeom prst="chevron">
          <a:avLst/>
        </a:prstGeom>
        <a:gradFill rotWithShape="0">
          <a:gsLst>
            <a:gs pos="0">
              <a:schemeClr val="accent3">
                <a:hueOff val="4625516"/>
                <a:satOff val="-24796"/>
                <a:lumOff val="-3334"/>
                <a:alphaOff val="0"/>
                <a:lumMod val="95000"/>
              </a:schemeClr>
            </a:gs>
            <a:gs pos="100000">
              <a:schemeClr val="accent3">
                <a:hueOff val="4625516"/>
                <a:satOff val="-24796"/>
                <a:lumOff val="-3334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4625516"/>
              <a:satOff val="-24796"/>
              <a:lumOff val="-3334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Cambria" pitchFamily="18" charset="0"/>
            </a:rPr>
            <a:t>5 822,10</a:t>
          </a:r>
          <a:endParaRPr lang="ru-RU" sz="1800" kern="1200" dirty="0">
            <a:latin typeface="Cambria" pitchFamily="18" charset="0"/>
          </a:endParaRPr>
        </a:p>
      </dsp:txBody>
      <dsp:txXfrm rot="-5400000">
        <a:off x="1" y="3906665"/>
        <a:ext cx="907152" cy="388780"/>
      </dsp:txXfrm>
    </dsp:sp>
    <dsp:sp modelId="{121C2DF9-6EE2-4497-9001-FAA145F46110}">
      <dsp:nvSpPr>
        <dsp:cNvPr id="0" name=""/>
        <dsp:cNvSpPr/>
      </dsp:nvSpPr>
      <dsp:spPr>
        <a:xfrm rot="5400000">
          <a:off x="2588682" y="1771560"/>
          <a:ext cx="842355" cy="4205415"/>
        </a:xfrm>
        <a:prstGeom prst="round2SameRect">
          <a:avLst/>
        </a:prstGeom>
        <a:solidFill>
          <a:schemeClr val="accent4">
            <a:lumMod val="75000"/>
            <a:alpha val="90000"/>
          </a:schemeClr>
        </a:solidFill>
        <a:ln w="9525" cap="flat" cmpd="sng" algn="ctr">
          <a:solidFill>
            <a:schemeClr val="accent3">
              <a:hueOff val="4625516"/>
              <a:satOff val="-24796"/>
              <a:lumOff val="-3334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Cambria" pitchFamily="18" charset="0"/>
            </a:rPr>
            <a:t>«Защита окружающей среды Бодайбинского муниципального образования»</a:t>
          </a:r>
          <a:endParaRPr lang="ru-RU" sz="1400" kern="1200" dirty="0">
            <a:latin typeface="Cambria" pitchFamily="18" charset="0"/>
          </a:endParaRPr>
        </a:p>
      </dsp:txBody>
      <dsp:txXfrm rot="-5400000">
        <a:off x="907152" y="3494210"/>
        <a:ext cx="4164295" cy="7601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6E8BFE-D89F-430C-B25B-E9065101B4F5}">
      <dsp:nvSpPr>
        <dsp:cNvPr id="0" name=""/>
        <dsp:cNvSpPr/>
      </dsp:nvSpPr>
      <dsp:spPr>
        <a:xfrm>
          <a:off x="0" y="0"/>
          <a:ext cx="4968551" cy="49269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rPr>
            <a:t>ЗАДАЧИ ПРОГРАММЫ:</a:t>
          </a:r>
          <a:endParaRPr lang="ru-RU" sz="1600" b="1" kern="1200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Cambria" pitchFamily="18" charset="0"/>
          </a:endParaRPr>
        </a:p>
      </dsp:txBody>
      <dsp:txXfrm>
        <a:off x="24051" y="24051"/>
        <a:ext cx="4920449" cy="4445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1B03E2-038D-484C-B136-B2563F7B2F7C}">
      <dsp:nvSpPr>
        <dsp:cNvPr id="0" name=""/>
        <dsp:cNvSpPr/>
      </dsp:nvSpPr>
      <dsp:spPr>
        <a:xfrm>
          <a:off x="204981" y="8"/>
          <a:ext cx="3238391" cy="129535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</a:rPr>
            <a:t>Повышение качества подготовки руководящего состава и населения в области гражданской обороны, предупреждения и ликвидации ЧС</a:t>
          </a:r>
          <a:endParaRPr lang="ru-RU" sz="1200" kern="1200" dirty="0">
            <a:solidFill>
              <a:schemeClr val="tx2">
                <a:lumMod val="50000"/>
              </a:schemeClr>
            </a:solidFill>
            <a:latin typeface="Cambria" pitchFamily="18" charset="0"/>
          </a:endParaRPr>
        </a:p>
      </dsp:txBody>
      <dsp:txXfrm>
        <a:off x="852659" y="8"/>
        <a:ext cx="1943035" cy="1295356"/>
      </dsp:txXfrm>
    </dsp:sp>
    <dsp:sp modelId="{E345BA12-4AA9-4C48-86CF-C969B16BCB2A}">
      <dsp:nvSpPr>
        <dsp:cNvPr id="0" name=""/>
        <dsp:cNvSpPr/>
      </dsp:nvSpPr>
      <dsp:spPr>
        <a:xfrm>
          <a:off x="3127392" y="74944"/>
          <a:ext cx="2687864" cy="1075145"/>
        </a:xfrm>
        <a:prstGeom prst="chevron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Cambria" pitchFamily="18" charset="0"/>
            </a:rPr>
            <a:t>Организация работы по предупреждению и пресечению нарушений требований пожарной безопасности и правил поведения на воде</a:t>
          </a:r>
          <a:endParaRPr lang="ru-RU" sz="1100" kern="1200" dirty="0">
            <a:latin typeface="Cambria" pitchFamily="18" charset="0"/>
          </a:endParaRPr>
        </a:p>
      </dsp:txBody>
      <dsp:txXfrm>
        <a:off x="3664965" y="74944"/>
        <a:ext cx="1612719" cy="1075145"/>
      </dsp:txXfrm>
    </dsp:sp>
    <dsp:sp modelId="{DECED275-AF73-4DF2-8DAA-11818F4B7515}">
      <dsp:nvSpPr>
        <dsp:cNvPr id="0" name=""/>
        <dsp:cNvSpPr/>
      </dsp:nvSpPr>
      <dsp:spPr>
        <a:xfrm>
          <a:off x="5450335" y="74944"/>
          <a:ext cx="2687864" cy="1075145"/>
        </a:xfrm>
        <a:prstGeom prst="chevron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Cambria" pitchFamily="18" charset="0"/>
            </a:rPr>
            <a:t>Снижение размеров ущерба и потерь от ЧС, повышение эффективности системы предупреждения о возникновении и развитии ЧС</a:t>
          </a:r>
          <a:endParaRPr lang="ru-RU" sz="1100" kern="1200" dirty="0">
            <a:latin typeface="Cambria" pitchFamily="18" charset="0"/>
          </a:endParaRPr>
        </a:p>
      </dsp:txBody>
      <dsp:txXfrm>
        <a:off x="5987908" y="74944"/>
        <a:ext cx="1612719" cy="1075145"/>
      </dsp:txXfrm>
    </dsp:sp>
    <dsp:sp modelId="{04F36844-695C-4DE9-9873-3A499B8F737B}">
      <dsp:nvSpPr>
        <dsp:cNvPr id="0" name=""/>
        <dsp:cNvSpPr/>
      </dsp:nvSpPr>
      <dsp:spPr>
        <a:xfrm>
          <a:off x="204981" y="1423747"/>
          <a:ext cx="3238391" cy="140310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Cambria" pitchFamily="18" charset="0"/>
            </a:rPr>
            <a:t>Осуществление сбора и обмена информацией , обеспечение своевременного оповещения и информирования населения об угрозе возникновения ЧС</a:t>
          </a:r>
          <a:endParaRPr lang="ru-RU" sz="120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906533" y="1423747"/>
        <a:ext cx="1835287" cy="1403104"/>
      </dsp:txXfrm>
    </dsp:sp>
    <dsp:sp modelId="{72E90091-5446-4E71-B0C6-7A47B3C1A7B7}">
      <dsp:nvSpPr>
        <dsp:cNvPr id="0" name=""/>
        <dsp:cNvSpPr/>
      </dsp:nvSpPr>
      <dsp:spPr>
        <a:xfrm>
          <a:off x="3059176" y="1501918"/>
          <a:ext cx="2687864" cy="1230945"/>
        </a:xfrm>
        <a:prstGeom prst="chevron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Cambria" pitchFamily="18" charset="0"/>
            </a:rPr>
            <a:t>Совершенствование резервов финансовых и материальных ресурсов для ликвидации ЧС, запасов материально-технических, медицинских и иных средств в гражданской обороне</a:t>
          </a:r>
          <a:endParaRPr lang="ru-RU" sz="1000" kern="1200" dirty="0">
            <a:latin typeface="Cambria" pitchFamily="18" charset="0"/>
          </a:endParaRPr>
        </a:p>
      </dsp:txBody>
      <dsp:txXfrm>
        <a:off x="3674649" y="1501918"/>
        <a:ext cx="1456919" cy="1230945"/>
      </dsp:txXfrm>
    </dsp:sp>
    <dsp:sp modelId="{8FBEAD11-8052-4CD2-A7BB-AF07EDE8A5CB}">
      <dsp:nvSpPr>
        <dsp:cNvPr id="0" name=""/>
        <dsp:cNvSpPr/>
      </dsp:nvSpPr>
      <dsp:spPr>
        <a:xfrm>
          <a:off x="5386860" y="1501918"/>
          <a:ext cx="2687864" cy="1230945"/>
        </a:xfrm>
        <a:prstGeom prst="chevron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latin typeface="Cambria" pitchFamily="18" charset="0"/>
            </a:rPr>
            <a:t>Создание эффективной системы обучения населения способам защиты от опасностей, возникающих при ведении военных действий, способам защиты от ЧС</a:t>
          </a:r>
          <a:endParaRPr lang="ru-RU" sz="1050" kern="1200" dirty="0">
            <a:latin typeface="Cambria" pitchFamily="18" charset="0"/>
          </a:endParaRPr>
        </a:p>
      </dsp:txBody>
      <dsp:txXfrm>
        <a:off x="6002333" y="1501918"/>
        <a:ext cx="1456919" cy="12309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500389-AEFB-4200-A401-07850E9B814C}">
      <dsp:nvSpPr>
        <dsp:cNvPr id="0" name=""/>
        <dsp:cNvSpPr/>
      </dsp:nvSpPr>
      <dsp:spPr>
        <a:xfrm rot="16200000">
          <a:off x="1328204" y="-1328204"/>
          <a:ext cx="1304031" cy="3960439"/>
        </a:xfrm>
        <a:prstGeom prst="round1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Cambria" pitchFamily="18" charset="0"/>
          </a:endParaRP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Cambria" pitchFamily="18" charset="0"/>
            </a:rPr>
            <a:t>Разработка  муниципальных правовых актов по защите населения от чрезвычайных ситуаций, изготовление и размещение баннеров на тему гражданской обороны и защиты населения от чрезвычайных ситуаций</a:t>
          </a:r>
          <a:endParaRPr lang="ru-RU" sz="1200" kern="1200" dirty="0">
            <a:solidFill>
              <a:schemeClr val="tx1"/>
            </a:solidFill>
            <a:latin typeface="Cambria" pitchFamily="18" charset="0"/>
          </a:endParaRPr>
        </a:p>
      </dsp:txBody>
      <dsp:txXfrm rot="5400000">
        <a:off x="0" y="0"/>
        <a:ext cx="3960439" cy="978024"/>
      </dsp:txXfrm>
    </dsp:sp>
    <dsp:sp modelId="{42023D52-B0C5-4BD7-8FD0-1125515FD2F2}">
      <dsp:nvSpPr>
        <dsp:cNvPr id="0" name=""/>
        <dsp:cNvSpPr/>
      </dsp:nvSpPr>
      <dsp:spPr>
        <a:xfrm>
          <a:off x="3960439" y="0"/>
          <a:ext cx="3960439" cy="1304031"/>
        </a:xfrm>
        <a:prstGeom prst="round1Rect">
          <a:avLst/>
        </a:prstGeom>
        <a:gradFill rotWithShape="0">
          <a:gsLst>
            <a:gs pos="0">
              <a:schemeClr val="accent2">
                <a:shade val="80000"/>
                <a:hueOff val="65867"/>
                <a:satOff val="5636"/>
                <a:lumOff val="7027"/>
                <a:alphaOff val="0"/>
                <a:lumMod val="95000"/>
              </a:schemeClr>
            </a:gs>
            <a:gs pos="100000">
              <a:schemeClr val="accent2">
                <a:shade val="80000"/>
                <a:hueOff val="65867"/>
                <a:satOff val="5636"/>
                <a:lumOff val="7027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Cambria" pitchFamily="18" charset="0"/>
          </a:endParaRP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Cambria" pitchFamily="18" charset="0"/>
            </a:rPr>
            <a:t>Организация и проведение профилактики по мерам пожарной безопасности, приобретение и установка дополнительных источников противопожарного водоснабжения, изготовление и размещение баннеров по пожарной безопасности, обучение населения мерам пожарной безопасности</a:t>
          </a:r>
          <a:endParaRPr lang="ru-RU" sz="120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3960439" y="0"/>
        <a:ext cx="3960439" cy="978024"/>
      </dsp:txXfrm>
    </dsp:sp>
    <dsp:sp modelId="{8397461E-4B45-4240-B452-A3586995DD73}">
      <dsp:nvSpPr>
        <dsp:cNvPr id="0" name=""/>
        <dsp:cNvSpPr/>
      </dsp:nvSpPr>
      <dsp:spPr>
        <a:xfrm rot="10800000">
          <a:off x="0" y="1304031"/>
          <a:ext cx="3960439" cy="1304031"/>
        </a:xfrm>
        <a:prstGeom prst="round1Rect">
          <a:avLst/>
        </a:prstGeom>
        <a:gradFill rotWithShape="0">
          <a:gsLst>
            <a:gs pos="0">
              <a:schemeClr val="accent2">
                <a:shade val="80000"/>
                <a:hueOff val="131735"/>
                <a:satOff val="11273"/>
                <a:lumOff val="14053"/>
                <a:alphaOff val="0"/>
                <a:lumMod val="95000"/>
              </a:schemeClr>
            </a:gs>
            <a:gs pos="100000">
              <a:schemeClr val="accent2">
                <a:shade val="80000"/>
                <a:hueOff val="131735"/>
                <a:satOff val="11273"/>
                <a:lumOff val="14053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Cambria" pitchFamily="18" charset="0"/>
            </a:rPr>
            <a:t>Участие в работе антитеррористической комиссии, работ по выявлению фактов вандализма, разработка правовых актов по вопросам терроризма, распространение информации по вопросам противодействия терроризмы и экстремизму</a:t>
          </a:r>
          <a:endParaRPr lang="ru-RU" sz="1200" kern="1200" dirty="0">
            <a:solidFill>
              <a:schemeClr val="tx1"/>
            </a:solidFill>
            <a:latin typeface="Cambria" pitchFamily="18" charset="0"/>
          </a:endParaRPr>
        </a:p>
      </dsp:txBody>
      <dsp:txXfrm rot="10800000">
        <a:off x="0" y="1630039"/>
        <a:ext cx="3960439" cy="978024"/>
      </dsp:txXfrm>
    </dsp:sp>
    <dsp:sp modelId="{BC5BCA47-1C16-4097-AC80-6ECDAE49C13F}">
      <dsp:nvSpPr>
        <dsp:cNvPr id="0" name=""/>
        <dsp:cNvSpPr/>
      </dsp:nvSpPr>
      <dsp:spPr>
        <a:xfrm rot="5400000">
          <a:off x="5288644" y="-24172"/>
          <a:ext cx="1304031" cy="3960439"/>
        </a:xfrm>
        <a:prstGeom prst="round1Rect">
          <a:avLst/>
        </a:prstGeom>
        <a:gradFill rotWithShape="0">
          <a:gsLst>
            <a:gs pos="0">
              <a:schemeClr val="accent2">
                <a:shade val="80000"/>
                <a:hueOff val="197602"/>
                <a:satOff val="16909"/>
                <a:lumOff val="21080"/>
                <a:alphaOff val="0"/>
                <a:lumMod val="95000"/>
              </a:schemeClr>
            </a:gs>
            <a:gs pos="100000">
              <a:schemeClr val="accent2">
                <a:shade val="80000"/>
                <a:hueOff val="197602"/>
                <a:satOff val="16909"/>
                <a:lumOff val="2108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Cambria" pitchFamily="18" charset="0"/>
            </a:rPr>
            <a:t>Капитальный ремонт гидротехнического сооружения (защитная дамба на р. Витим), таксация лесов и разработка лесохозяйственного регламента лесных участков в границах муниципального образования</a:t>
          </a:r>
          <a:endParaRPr lang="ru-RU" sz="1200" kern="1200" dirty="0">
            <a:solidFill>
              <a:schemeClr val="tx1"/>
            </a:solidFill>
            <a:latin typeface="Cambria" pitchFamily="18" charset="0"/>
          </a:endParaRPr>
        </a:p>
      </dsp:txBody>
      <dsp:txXfrm rot="-5400000">
        <a:off x="3960440" y="1630038"/>
        <a:ext cx="3960439" cy="978024"/>
      </dsp:txXfrm>
    </dsp:sp>
    <dsp:sp modelId="{71287235-99A3-45C3-9C45-E31A22796B31}">
      <dsp:nvSpPr>
        <dsp:cNvPr id="0" name=""/>
        <dsp:cNvSpPr/>
      </dsp:nvSpPr>
      <dsp:spPr>
        <a:xfrm>
          <a:off x="2808308" y="1080123"/>
          <a:ext cx="2376264" cy="652015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rPr>
            <a:t>МЕРОПРИЯТИЯ ПРОГРАММЫ:</a:t>
          </a:r>
          <a:endParaRPr lang="ru-RU" sz="1400" b="1" kern="1200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Cambria" pitchFamily="18" charset="0"/>
          </a:endParaRPr>
        </a:p>
      </dsp:txBody>
      <dsp:txXfrm>
        <a:off x="2840137" y="1111952"/>
        <a:ext cx="2312606" cy="58835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0C7D1C-4E71-478A-9496-B78A05706249}">
      <dsp:nvSpPr>
        <dsp:cNvPr id="0" name=""/>
        <dsp:cNvSpPr/>
      </dsp:nvSpPr>
      <dsp:spPr>
        <a:xfrm>
          <a:off x="125101" y="743994"/>
          <a:ext cx="2294717" cy="269966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06E212-6B1B-442C-8845-711F7501449D}">
      <dsp:nvSpPr>
        <dsp:cNvPr id="0" name=""/>
        <dsp:cNvSpPr/>
      </dsp:nvSpPr>
      <dsp:spPr>
        <a:xfrm>
          <a:off x="129188" y="569404"/>
          <a:ext cx="2065245" cy="17547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1">
              <a:tint val="50000"/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17824B1-206D-422A-BED4-F38E7C8F8371}">
      <dsp:nvSpPr>
        <dsp:cNvPr id="0" name=""/>
        <dsp:cNvSpPr/>
      </dsp:nvSpPr>
      <dsp:spPr>
        <a:xfrm>
          <a:off x="125120" y="2791418"/>
          <a:ext cx="2065245" cy="1879564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1">
              <a:shade val="80000"/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>
              <a:solidFill>
                <a:schemeClr val="tx1"/>
              </a:solidFill>
              <a:latin typeface="Cambria" pitchFamily="18" charset="0"/>
            </a:rPr>
            <a:t>«Повышение безопасности дорожного движения и развития улично-дорожной сети»</a:t>
          </a:r>
          <a:endParaRPr lang="ru-RU" sz="1600" i="1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125120" y="2791418"/>
        <a:ext cx="2065245" cy="1879564"/>
      </dsp:txXfrm>
    </dsp:sp>
    <dsp:sp modelId="{DA3F3273-5182-4F52-BE4F-EBF84A68258B}">
      <dsp:nvSpPr>
        <dsp:cNvPr id="0" name=""/>
        <dsp:cNvSpPr/>
      </dsp:nvSpPr>
      <dsp:spPr>
        <a:xfrm>
          <a:off x="125120" y="2412269"/>
          <a:ext cx="2065245" cy="269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Cambria" pitchFamily="18" charset="0"/>
            </a:rPr>
            <a:t>4 083,00</a:t>
          </a:r>
          <a:endParaRPr lang="ru-RU" sz="1200" b="1" kern="1200" dirty="0">
            <a:latin typeface="Cambria" pitchFamily="18" charset="0"/>
          </a:endParaRPr>
        </a:p>
      </dsp:txBody>
      <dsp:txXfrm>
        <a:off x="125120" y="2412269"/>
        <a:ext cx="2065245" cy="269988"/>
      </dsp:txXfrm>
    </dsp:sp>
    <dsp:sp modelId="{AC087350-6272-40C0-9BCA-886789C4A1EF}">
      <dsp:nvSpPr>
        <dsp:cNvPr id="0" name=""/>
        <dsp:cNvSpPr/>
      </dsp:nvSpPr>
      <dsp:spPr>
        <a:xfrm>
          <a:off x="2729891" y="819057"/>
          <a:ext cx="2294717" cy="269966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758D1-DFE2-40CB-BE3F-35CDA4160D95}">
      <dsp:nvSpPr>
        <dsp:cNvPr id="0" name=""/>
        <dsp:cNvSpPr/>
      </dsp:nvSpPr>
      <dsp:spPr>
        <a:xfrm>
          <a:off x="2841777" y="592354"/>
          <a:ext cx="2065245" cy="175478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1">
              <a:tint val="50000"/>
              <a:hueOff val="16158"/>
              <a:satOff val="-1419"/>
              <a:lumOff val="5381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AF07B7E-8EF1-4D81-852D-4D362F166CD6}">
      <dsp:nvSpPr>
        <dsp:cNvPr id="0" name=""/>
        <dsp:cNvSpPr/>
      </dsp:nvSpPr>
      <dsp:spPr>
        <a:xfrm>
          <a:off x="2841777" y="2791418"/>
          <a:ext cx="2065245" cy="1918389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1">
              <a:shade val="80000"/>
              <a:hueOff val="112136"/>
              <a:satOff val="-27"/>
              <a:lumOff val="12548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>
              <a:solidFill>
                <a:schemeClr val="tx1"/>
              </a:solidFill>
              <a:latin typeface="Cambria" pitchFamily="18" charset="0"/>
            </a:rPr>
            <a:t>«Дорожный фонд»</a:t>
          </a:r>
          <a:endParaRPr lang="ru-RU" sz="1600" i="1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2841777" y="2791418"/>
        <a:ext cx="2065245" cy="1918389"/>
      </dsp:txXfrm>
    </dsp:sp>
    <dsp:sp modelId="{B0F338DF-D941-4902-9CCC-FBD5F5049EB2}">
      <dsp:nvSpPr>
        <dsp:cNvPr id="0" name=""/>
        <dsp:cNvSpPr/>
      </dsp:nvSpPr>
      <dsp:spPr>
        <a:xfrm>
          <a:off x="2841777" y="2412269"/>
          <a:ext cx="2065245" cy="269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Cambria" pitchFamily="18" charset="0"/>
            </a:rPr>
            <a:t>30 145,00</a:t>
          </a:r>
          <a:endParaRPr lang="ru-RU" sz="1200" b="1" kern="1200" dirty="0">
            <a:latin typeface="Cambria" pitchFamily="18" charset="0"/>
          </a:endParaRPr>
        </a:p>
      </dsp:txBody>
      <dsp:txXfrm>
        <a:off x="2841777" y="2412269"/>
        <a:ext cx="2065245" cy="269988"/>
      </dsp:txXfrm>
    </dsp:sp>
    <dsp:sp modelId="{9325C03E-4CD4-48BD-A529-083EC69E8F44}">
      <dsp:nvSpPr>
        <dsp:cNvPr id="0" name=""/>
        <dsp:cNvSpPr/>
      </dsp:nvSpPr>
      <dsp:spPr>
        <a:xfrm>
          <a:off x="5459783" y="744007"/>
          <a:ext cx="2294717" cy="269966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FE1187-9EC4-4B7F-B81D-60C3B2E2C8C4}">
      <dsp:nvSpPr>
        <dsp:cNvPr id="0" name=""/>
        <dsp:cNvSpPr/>
      </dsp:nvSpPr>
      <dsp:spPr>
        <a:xfrm>
          <a:off x="5558435" y="592354"/>
          <a:ext cx="2065245" cy="175478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9000" r="-69000"/>
          </a:stretch>
        </a:blip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1">
              <a:tint val="50000"/>
              <a:hueOff val="32315"/>
              <a:satOff val="-2838"/>
              <a:lumOff val="10761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ED6B580-0096-4FC7-B5ED-4CF9F2B3A7BA}">
      <dsp:nvSpPr>
        <dsp:cNvPr id="0" name=""/>
        <dsp:cNvSpPr/>
      </dsp:nvSpPr>
      <dsp:spPr>
        <a:xfrm>
          <a:off x="5634250" y="2791418"/>
          <a:ext cx="2065245" cy="1918389"/>
        </a:xfrm>
        <a:prstGeom prst="rect">
          <a:avLst/>
        </a:prstGeom>
        <a:solidFill>
          <a:schemeClr val="bg2">
            <a:lumMod val="50000"/>
          </a:schemeClr>
        </a:soli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1">
              <a:shade val="80000"/>
              <a:hueOff val="224272"/>
              <a:satOff val="-54"/>
              <a:lumOff val="25095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1" kern="1200" dirty="0" smtClean="0">
              <a:solidFill>
                <a:schemeClr val="tx1"/>
              </a:solidFill>
              <a:latin typeface="Cambria" pitchFamily="18" charset="0"/>
            </a:rPr>
            <a:t>«Транспортное обслуживание»</a:t>
          </a:r>
          <a:endParaRPr lang="ru-RU" sz="1600" b="0" i="1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5634250" y="2791418"/>
        <a:ext cx="2065245" cy="1918389"/>
      </dsp:txXfrm>
    </dsp:sp>
    <dsp:sp modelId="{D960BEE4-9F98-4956-9F89-6976E3B22BBA}">
      <dsp:nvSpPr>
        <dsp:cNvPr id="0" name=""/>
        <dsp:cNvSpPr/>
      </dsp:nvSpPr>
      <dsp:spPr>
        <a:xfrm>
          <a:off x="5558435" y="2412269"/>
          <a:ext cx="2065245" cy="269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Cambria" pitchFamily="18" charset="0"/>
            </a:rPr>
            <a:t>4 814,00</a:t>
          </a:r>
          <a:endParaRPr lang="ru-RU" sz="1200" b="1" kern="1200" dirty="0">
            <a:latin typeface="Cambria" pitchFamily="18" charset="0"/>
          </a:endParaRPr>
        </a:p>
      </dsp:txBody>
      <dsp:txXfrm>
        <a:off x="5558435" y="2412269"/>
        <a:ext cx="2065245" cy="26998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15C3BA-45CC-455B-87A6-08576819834B}">
      <dsp:nvSpPr>
        <dsp:cNvPr id="0" name=""/>
        <dsp:cNvSpPr/>
      </dsp:nvSpPr>
      <dsp:spPr>
        <a:xfrm>
          <a:off x="457199" y="0"/>
          <a:ext cx="5181600" cy="1959992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B48841-3C24-4B06-BFF0-6339E3FE77AB}">
      <dsp:nvSpPr>
        <dsp:cNvPr id="0" name=""/>
        <dsp:cNvSpPr/>
      </dsp:nvSpPr>
      <dsp:spPr>
        <a:xfrm>
          <a:off x="804267" y="587997"/>
          <a:ext cx="2091332" cy="78399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</a:rPr>
            <a:t>Преодоление административных барьеров на пути развития предпринимательства</a:t>
          </a:r>
          <a:endParaRPr lang="ru-RU" sz="1100" kern="1200" dirty="0">
            <a:solidFill>
              <a:schemeClr val="tx2">
                <a:lumMod val="50000"/>
              </a:schemeClr>
            </a:solidFill>
            <a:latin typeface="Cambria" pitchFamily="18" charset="0"/>
          </a:endParaRPr>
        </a:p>
      </dsp:txBody>
      <dsp:txXfrm>
        <a:off x="842539" y="626269"/>
        <a:ext cx="2014788" cy="707452"/>
      </dsp:txXfrm>
    </dsp:sp>
    <dsp:sp modelId="{FF63C642-DAF3-4C7F-93D4-B6F344377D9D}">
      <dsp:nvSpPr>
        <dsp:cNvPr id="0" name=""/>
        <dsp:cNvSpPr/>
      </dsp:nvSpPr>
      <dsp:spPr>
        <a:xfrm>
          <a:off x="3200400" y="587997"/>
          <a:ext cx="2091332" cy="783996"/>
        </a:xfrm>
        <a:prstGeom prst="roundRect">
          <a:avLst/>
        </a:prstGeom>
        <a:solidFill>
          <a:schemeClr val="accent5">
            <a:hueOff val="-1031223"/>
            <a:satOff val="-12017"/>
            <a:lumOff val="-215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</a:rPr>
            <a:t>Обеспечение устойчивого развития предпринимательства на территории Бодайбинского муниципального образования</a:t>
          </a:r>
          <a:endParaRPr lang="ru-RU" sz="1000" kern="1200" dirty="0">
            <a:solidFill>
              <a:schemeClr val="tx2">
                <a:lumMod val="50000"/>
              </a:schemeClr>
            </a:solidFill>
            <a:latin typeface="Cambria" pitchFamily="18" charset="0"/>
          </a:endParaRPr>
        </a:p>
      </dsp:txBody>
      <dsp:txXfrm>
        <a:off x="3238672" y="626269"/>
        <a:ext cx="2014788" cy="70745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098D88-6088-4953-A1BA-CF007CBDB3B4}">
      <dsp:nvSpPr>
        <dsp:cNvPr id="0" name=""/>
        <dsp:cNvSpPr/>
      </dsp:nvSpPr>
      <dsp:spPr>
        <a:xfrm>
          <a:off x="0" y="133722"/>
          <a:ext cx="4488160" cy="604800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EE2CBAF-85BE-4D6F-AE4C-F9D4219DBB2A}">
      <dsp:nvSpPr>
        <dsp:cNvPr id="0" name=""/>
        <dsp:cNvSpPr/>
      </dsp:nvSpPr>
      <dsp:spPr>
        <a:xfrm>
          <a:off x="224408" y="23904"/>
          <a:ext cx="3141712" cy="708479"/>
        </a:xfrm>
        <a:prstGeom prst="round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749" tIns="0" rIns="118749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</a:rPr>
            <a:t>Освещение вопросов деятельности и проблем развития предприятий малого и среднего бизнеса</a:t>
          </a:r>
          <a:endParaRPr lang="ru-RU" sz="1100" kern="1200" dirty="0">
            <a:solidFill>
              <a:schemeClr val="tx2">
                <a:lumMod val="50000"/>
              </a:schemeClr>
            </a:solidFill>
            <a:latin typeface="Cambria" pitchFamily="18" charset="0"/>
          </a:endParaRPr>
        </a:p>
      </dsp:txBody>
      <dsp:txXfrm>
        <a:off x="258993" y="58489"/>
        <a:ext cx="3072542" cy="639309"/>
      </dsp:txXfrm>
    </dsp:sp>
    <dsp:sp modelId="{98147E06-05EE-4EE4-91B8-30C2B5154431}">
      <dsp:nvSpPr>
        <dsp:cNvPr id="0" name=""/>
        <dsp:cNvSpPr/>
      </dsp:nvSpPr>
      <dsp:spPr>
        <a:xfrm>
          <a:off x="0" y="1466783"/>
          <a:ext cx="4488160" cy="604800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7BDBF6E-99DD-4C5B-867A-96083107A417}">
      <dsp:nvSpPr>
        <dsp:cNvPr id="0" name=""/>
        <dsp:cNvSpPr/>
      </dsp:nvSpPr>
      <dsp:spPr>
        <a:xfrm>
          <a:off x="224408" y="1112544"/>
          <a:ext cx="3141712" cy="708479"/>
        </a:xfrm>
        <a:prstGeom prst="round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20000"/>
                <a:lumMod val="95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2000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749" tIns="0" rIns="118749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</a:rPr>
            <a:t>Организация и проведение конкурсов, выставок, ярмарок</a:t>
          </a:r>
          <a:endParaRPr lang="ru-RU" sz="1100" b="0" kern="1200" dirty="0">
            <a:solidFill>
              <a:schemeClr val="tx2">
                <a:lumMod val="50000"/>
              </a:schemeClr>
            </a:solidFill>
            <a:latin typeface="Cambria" pitchFamily="18" charset="0"/>
          </a:endParaRPr>
        </a:p>
      </dsp:txBody>
      <dsp:txXfrm>
        <a:off x="258993" y="1147129"/>
        <a:ext cx="3072542" cy="639309"/>
      </dsp:txXfrm>
    </dsp:sp>
    <dsp:sp modelId="{C60FB1DF-3AE2-4D7C-B18F-45C896372ADE}">
      <dsp:nvSpPr>
        <dsp:cNvPr id="0" name=""/>
        <dsp:cNvSpPr/>
      </dsp:nvSpPr>
      <dsp:spPr>
        <a:xfrm>
          <a:off x="0" y="2555423"/>
          <a:ext cx="4488160" cy="604800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A3F62A3-E11B-417B-B120-C9F45521489D}">
      <dsp:nvSpPr>
        <dsp:cNvPr id="0" name=""/>
        <dsp:cNvSpPr/>
      </dsp:nvSpPr>
      <dsp:spPr>
        <a:xfrm>
          <a:off x="224408" y="2201183"/>
          <a:ext cx="3141712" cy="708479"/>
        </a:xfrm>
        <a:prstGeom prst="round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40000"/>
                <a:lumMod val="95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4000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749" tIns="0" rIns="118749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</a:rPr>
            <a:t>Оказание финансовой, информационной поддержки субъектам малого и среднего предпринимательства</a:t>
          </a:r>
          <a:endParaRPr lang="ru-RU" sz="1100" kern="1200" dirty="0">
            <a:solidFill>
              <a:schemeClr val="tx2">
                <a:lumMod val="50000"/>
              </a:schemeClr>
            </a:solidFill>
            <a:latin typeface="Cambria" pitchFamily="18" charset="0"/>
          </a:endParaRPr>
        </a:p>
      </dsp:txBody>
      <dsp:txXfrm>
        <a:off x="258993" y="2235768"/>
        <a:ext cx="3072542" cy="6393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0.0339</cdr:x>
      <cdr:y>0.03323</cdr:y>
    </cdr:from>
    <cdr:to>
      <cdr:x>0.13559</cdr:x>
      <cdr:y>0.16614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288032" y="72008"/>
          <a:ext cx="864096" cy="2880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solidFill>
                <a:schemeClr val="tx1"/>
              </a:solidFill>
              <a:latin typeface="Cambria" pitchFamily="18" charset="0"/>
            </a:rPr>
            <a:t>Тыс.руб.</a:t>
          </a:r>
          <a:endParaRPr lang="ru-RU" sz="1200" dirty="0">
            <a:solidFill>
              <a:schemeClr val="tx1"/>
            </a:solidFill>
            <a:latin typeface="Cambria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69A37-70CA-4A15-8A70-5FC026AC213F}" type="datetimeFigureOut">
              <a:rPr lang="ru-RU" smtClean="0"/>
              <a:t>27.05.2016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A1A6A-3946-47F8-8175-5BCB1B07C8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4827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A1A6A-3946-47F8-8175-5BCB1B07C841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4669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A1A6A-3946-47F8-8175-5BCB1B07C841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3731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7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6078D-A9E6-474F-8335-2DEB2CDF51B8}" type="datetimeFigureOut">
              <a:rPr lang="ru-RU" smtClean="0"/>
              <a:t>27.05.2016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37C3-CB03-4C05-9D0A-063E9F1CBAB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6078D-A9E6-474F-8335-2DEB2CDF51B8}" type="datetimeFigureOut">
              <a:rPr lang="ru-RU" smtClean="0"/>
              <a:t>27.05.2016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37C3-CB03-4C05-9D0A-063E9F1CBAB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6078D-A9E6-474F-8335-2DEB2CDF51B8}" type="datetimeFigureOut">
              <a:rPr lang="ru-RU" smtClean="0"/>
              <a:t>27.05.2016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37C3-CB03-4C05-9D0A-063E9F1CBAB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4432-F0DC-4D98-B85E-C94C8AF80A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7C01-998E-4516-A753-9A4C12F9A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410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4432-F0DC-4D98-B85E-C94C8AF80A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7C01-998E-4516-A753-9A4C12F9A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388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4432-F0DC-4D98-B85E-C94C8AF80A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7C01-998E-4516-A753-9A4C12F9A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605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4432-F0DC-4D98-B85E-C94C8AF80A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7C01-998E-4516-A753-9A4C12F9A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013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4432-F0DC-4D98-B85E-C94C8AF80A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7C01-998E-4516-A753-9A4C12F9A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019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4432-F0DC-4D98-B85E-C94C8AF80A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7C01-998E-4516-A753-9A4C12F9A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6158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4432-F0DC-4D98-B85E-C94C8AF80A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7C01-998E-4516-A753-9A4C12F9A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09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4432-F0DC-4D98-B85E-C94C8AF80A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7C01-998E-4516-A753-9A4C12F9A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00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6078D-A9E6-474F-8335-2DEB2CDF51B8}" type="datetimeFigureOut">
              <a:rPr lang="ru-RU" smtClean="0"/>
              <a:t>27.05.2016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37C3-CB03-4C05-9D0A-063E9F1CBAB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4432-F0DC-4D98-B85E-C94C8AF80A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7C01-998E-4516-A753-9A4C12F9A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8662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4432-F0DC-4D98-B85E-C94C8AF80A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7C01-998E-4516-A753-9A4C12F9A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3964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4432-F0DC-4D98-B85E-C94C8AF80A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7C01-998E-4516-A753-9A4C12F9A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08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4432-F0DC-4D98-B85E-C94C8AF80A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7C01-998E-4516-A753-9A4C12F9A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9217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4432-F0DC-4D98-B85E-C94C8AF80A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7C01-998E-4516-A753-9A4C12F9A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18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4432-F0DC-4D98-B85E-C94C8AF80A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7C01-998E-4516-A753-9A4C12F9A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8970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4432-F0DC-4D98-B85E-C94C8AF80A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7C01-998E-4516-A753-9A4C12F9A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223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4432-F0DC-4D98-B85E-C94C8AF80A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7C01-998E-4516-A753-9A4C12F9A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068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4432-F0DC-4D98-B85E-C94C8AF80A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7C01-998E-4516-A753-9A4C12F9A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326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4432-F0DC-4D98-B85E-C94C8AF80A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7C01-998E-4516-A753-9A4C12F9A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311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6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6078D-A9E6-474F-8335-2DEB2CDF51B8}" type="datetimeFigureOut">
              <a:rPr lang="ru-RU" smtClean="0"/>
              <a:t>27.05.2016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37C3-CB03-4C05-9D0A-063E9F1CBAB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4432-F0DC-4D98-B85E-C94C8AF80A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7C01-998E-4516-A753-9A4C12F9A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9148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4432-F0DC-4D98-B85E-C94C8AF80A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7C01-998E-4516-A753-9A4C12F9A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1771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4432-F0DC-4D98-B85E-C94C8AF80A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7C01-998E-4516-A753-9A4C12F9A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623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4432-F0DC-4D98-B85E-C94C8AF80A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7C01-998E-4516-A753-9A4C12F9A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803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6078D-A9E6-474F-8335-2DEB2CDF51B8}" type="datetimeFigureOut">
              <a:rPr lang="ru-RU" smtClean="0"/>
              <a:t>27.05.2016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37C3-CB03-4C05-9D0A-063E9F1CBAB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6078D-A9E6-474F-8335-2DEB2CDF51B8}" type="datetimeFigureOut">
              <a:rPr lang="ru-RU" smtClean="0"/>
              <a:t>27.05.2016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37C3-CB03-4C05-9D0A-063E9F1CBAB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6078D-A9E6-474F-8335-2DEB2CDF51B8}" type="datetimeFigureOut">
              <a:rPr lang="ru-RU" smtClean="0"/>
              <a:t>27.05.2016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37C3-CB03-4C05-9D0A-063E9F1CBAB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6078D-A9E6-474F-8335-2DEB2CDF51B8}" type="datetimeFigureOut">
              <a:rPr lang="ru-RU" smtClean="0"/>
              <a:t>27.05.2016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37C3-CB03-4C05-9D0A-063E9F1CBAB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2209802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6078D-A9E6-474F-8335-2DEB2CDF51B8}" type="datetimeFigureOut">
              <a:rPr lang="ru-RU" smtClean="0"/>
              <a:t>27.05.2016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37C3-CB03-4C05-9D0A-063E9F1CBAB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6078D-A9E6-474F-8335-2DEB2CDF51B8}" type="datetimeFigureOut">
              <a:rPr lang="ru-RU" smtClean="0"/>
              <a:t>27.05.2016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37C3-CB03-4C05-9D0A-063E9F1CBAB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2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E26078D-A9E6-474F-8335-2DEB2CDF51B8}" type="datetimeFigureOut">
              <a:rPr lang="ru-RU" smtClean="0"/>
              <a:t>27.05.2016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2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2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04137C3-CB03-4C05-9D0A-063E9F1CBAB7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4432-F0DC-4D98-B85E-C94C8AF80A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D7C01-998E-4516-A753-9A4C12F9A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12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4432-F0DC-4D98-B85E-C94C8AF80A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D7C01-998E-4516-A753-9A4C12F9A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79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6.xml"/><Relationship Id="rId4" Type="http://schemas.openxmlformats.org/officeDocument/2006/relationships/chart" Target="../charts/char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40.jpeg"/><Relationship Id="rId7" Type="http://schemas.openxmlformats.org/officeDocument/2006/relationships/diagramLayout" Target="../diagrams/layout2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5" Type="http://schemas.openxmlformats.org/officeDocument/2006/relationships/image" Target="../media/image42.png"/><Relationship Id="rId10" Type="http://schemas.microsoft.com/office/2007/relationships/diagramDrawing" Target="../diagrams/drawing2.xml"/><Relationship Id="rId4" Type="http://schemas.openxmlformats.org/officeDocument/2006/relationships/image" Target="../media/image41.jpeg"/><Relationship Id="rId9" Type="http://schemas.openxmlformats.org/officeDocument/2006/relationships/diagramColors" Target="../diagrams/colors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47.jpe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46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" Type="http://schemas.openxmlformats.org/officeDocument/2006/relationships/image" Target="../media/image48.jpg"/><Relationship Id="rId16" Type="http://schemas.openxmlformats.org/officeDocument/2006/relationships/diagramColors" Target="../diagrams/colors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13" Type="http://schemas.openxmlformats.org/officeDocument/2006/relationships/image" Target="../media/image56.jpg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12" Type="http://schemas.openxmlformats.org/officeDocument/2006/relationships/image" Target="../media/image55.jp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image" Target="../media/image58.jpg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12" Type="http://schemas.openxmlformats.org/officeDocument/2006/relationships/image" Target="../media/image57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1.xml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13" Type="http://schemas.openxmlformats.org/officeDocument/2006/relationships/image" Target="../media/image60.jpe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Relationship Id="rId1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chart" Target="../charts/chart32.xml"/><Relationship Id="rId7" Type="http://schemas.openxmlformats.org/officeDocument/2006/relationships/diagramColors" Target="../diagrams/colors15.xm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Relationship Id="rId9" Type="http://schemas.openxmlformats.org/officeDocument/2006/relationships/image" Target="../media/image63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tiff"/><Relationship Id="rId13" Type="http://schemas.openxmlformats.org/officeDocument/2006/relationships/image" Target="../media/image70.jp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12" Type="http://schemas.openxmlformats.org/officeDocument/2006/relationships/image" Target="../media/image69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6.xml"/><Relationship Id="rId11" Type="http://schemas.openxmlformats.org/officeDocument/2006/relationships/image" Target="../media/image68.png"/><Relationship Id="rId5" Type="http://schemas.openxmlformats.org/officeDocument/2006/relationships/diagramQuickStyle" Target="../diagrams/quickStyle16.xml"/><Relationship Id="rId10" Type="http://schemas.openxmlformats.org/officeDocument/2006/relationships/image" Target="../media/image67.jpg"/><Relationship Id="rId4" Type="http://schemas.openxmlformats.org/officeDocument/2006/relationships/diagramLayout" Target="../diagrams/layout16.xml"/><Relationship Id="rId9" Type="http://schemas.openxmlformats.org/officeDocument/2006/relationships/image" Target="../media/image66.jpeg"/><Relationship Id="rId1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diagramLayout" Target="../diagrams/layout17.xml"/><Relationship Id="rId7" Type="http://schemas.openxmlformats.org/officeDocument/2006/relationships/image" Target="../media/image78.jp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8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chart" Target="../charts/char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Relationship Id="rId9" Type="http://schemas.openxmlformats.org/officeDocument/2006/relationships/image" Target="../media/image83.JP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image" Target="../media/image85.jpeg"/><Relationship Id="rId7" Type="http://schemas.openxmlformats.org/officeDocument/2006/relationships/diagramColors" Target="../diagrams/colors19.xml"/><Relationship Id="rId12" Type="http://schemas.openxmlformats.org/officeDocument/2006/relationships/image" Target="../media/image89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9.xml"/><Relationship Id="rId11" Type="http://schemas.openxmlformats.org/officeDocument/2006/relationships/image" Target="../media/image88.jpg"/><Relationship Id="rId5" Type="http://schemas.openxmlformats.org/officeDocument/2006/relationships/diagramLayout" Target="../diagrams/layout19.xml"/><Relationship Id="rId10" Type="http://schemas.openxmlformats.org/officeDocument/2006/relationships/image" Target="../media/image87.jpg"/><Relationship Id="rId4" Type="http://schemas.openxmlformats.org/officeDocument/2006/relationships/diagramData" Target="../diagrams/data19.xml"/><Relationship Id="rId9" Type="http://schemas.openxmlformats.org/officeDocument/2006/relationships/image" Target="../media/image86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10" Type="http://schemas.openxmlformats.org/officeDocument/2006/relationships/image" Target="../media/image93.jpeg"/><Relationship Id="rId4" Type="http://schemas.openxmlformats.org/officeDocument/2006/relationships/diagramLayout" Target="../diagrams/layout20.xml"/><Relationship Id="rId9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10" Type="http://schemas.openxmlformats.org/officeDocument/2006/relationships/image" Target="../media/image100.jpg"/><Relationship Id="rId4" Type="http://schemas.openxmlformats.org/officeDocument/2006/relationships/diagramLayout" Target="../diagrams/layout21.xml"/><Relationship Id="rId9" Type="http://schemas.openxmlformats.org/officeDocument/2006/relationships/image" Target="../media/image99.jp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2.xml"/><Relationship Id="rId3" Type="http://schemas.openxmlformats.org/officeDocument/2006/relationships/image" Target="../media/image91.jpg"/><Relationship Id="rId7" Type="http://schemas.openxmlformats.org/officeDocument/2006/relationships/diagramColors" Target="../diagrams/colors2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2.xml"/><Relationship Id="rId11" Type="http://schemas.openxmlformats.org/officeDocument/2006/relationships/image" Target="../media/image32.jpg"/><Relationship Id="rId5" Type="http://schemas.openxmlformats.org/officeDocument/2006/relationships/diagramLayout" Target="../diagrams/layout22.xml"/><Relationship Id="rId10" Type="http://schemas.openxmlformats.org/officeDocument/2006/relationships/image" Target="../media/image30.jpg"/><Relationship Id="rId4" Type="http://schemas.openxmlformats.org/officeDocument/2006/relationships/diagramData" Target="../diagrams/data22.xml"/><Relationship Id="rId9" Type="http://schemas.openxmlformats.org/officeDocument/2006/relationships/image" Target="../media/image104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4.xml"/><Relationship Id="rId13" Type="http://schemas.openxmlformats.org/officeDocument/2006/relationships/image" Target="../media/image106.jpe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12" Type="http://schemas.microsoft.com/office/2007/relationships/diagramDrawing" Target="../diagrams/drawing24.xml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3.xml"/><Relationship Id="rId11" Type="http://schemas.openxmlformats.org/officeDocument/2006/relationships/diagramColors" Target="../diagrams/colors24.xml"/><Relationship Id="rId5" Type="http://schemas.openxmlformats.org/officeDocument/2006/relationships/diagramQuickStyle" Target="../diagrams/quickStyle23.xml"/><Relationship Id="rId15" Type="http://schemas.openxmlformats.org/officeDocument/2006/relationships/image" Target="../media/image108.png"/><Relationship Id="rId10" Type="http://schemas.openxmlformats.org/officeDocument/2006/relationships/diagramQuickStyle" Target="../diagrams/quickStyle24.xml"/><Relationship Id="rId4" Type="http://schemas.openxmlformats.org/officeDocument/2006/relationships/diagramLayout" Target="../diagrams/layout23.xml"/><Relationship Id="rId9" Type="http://schemas.openxmlformats.org/officeDocument/2006/relationships/diagramLayout" Target="../diagrams/layout24.xml"/><Relationship Id="rId14" Type="http://schemas.openxmlformats.org/officeDocument/2006/relationships/image" Target="../media/image107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6.xml"/><Relationship Id="rId13" Type="http://schemas.openxmlformats.org/officeDocument/2006/relationships/image" Target="../media/image112.jpeg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12" Type="http://schemas.microsoft.com/office/2007/relationships/diagramDrawing" Target="../diagrams/drawing26.xml"/><Relationship Id="rId17" Type="http://schemas.openxmlformats.org/officeDocument/2006/relationships/image" Target="../media/image116.jpg"/><Relationship Id="rId2" Type="http://schemas.openxmlformats.org/officeDocument/2006/relationships/image" Target="../media/image109.jpg"/><Relationship Id="rId16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5.xml"/><Relationship Id="rId11" Type="http://schemas.openxmlformats.org/officeDocument/2006/relationships/diagramColors" Target="../diagrams/colors26.xml"/><Relationship Id="rId5" Type="http://schemas.openxmlformats.org/officeDocument/2006/relationships/diagramQuickStyle" Target="../diagrams/quickStyle25.xml"/><Relationship Id="rId15" Type="http://schemas.openxmlformats.org/officeDocument/2006/relationships/image" Target="../media/image114.jpeg"/><Relationship Id="rId10" Type="http://schemas.openxmlformats.org/officeDocument/2006/relationships/diagramQuickStyle" Target="../diagrams/quickStyle26.xml"/><Relationship Id="rId4" Type="http://schemas.openxmlformats.org/officeDocument/2006/relationships/diagramLayout" Target="../diagrams/layout25.xml"/><Relationship Id="rId9" Type="http://schemas.openxmlformats.org/officeDocument/2006/relationships/diagramLayout" Target="../diagrams/layout26.xml"/><Relationship Id="rId14" Type="http://schemas.openxmlformats.org/officeDocument/2006/relationships/image" Target="../media/image113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8.xml"/><Relationship Id="rId13" Type="http://schemas.openxmlformats.org/officeDocument/2006/relationships/diagramData" Target="../diagrams/data29.xml"/><Relationship Id="rId18" Type="http://schemas.openxmlformats.org/officeDocument/2006/relationships/image" Target="../media/image124.jpeg"/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12" Type="http://schemas.microsoft.com/office/2007/relationships/diagramDrawing" Target="../diagrams/drawing28.xml"/><Relationship Id="rId17" Type="http://schemas.microsoft.com/office/2007/relationships/diagramDrawing" Target="../diagrams/drawing29.xml"/><Relationship Id="rId2" Type="http://schemas.openxmlformats.org/officeDocument/2006/relationships/image" Target="../media/image117.jpg"/><Relationship Id="rId16" Type="http://schemas.openxmlformats.org/officeDocument/2006/relationships/diagramColors" Target="../diagrams/colors2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7.xml"/><Relationship Id="rId11" Type="http://schemas.openxmlformats.org/officeDocument/2006/relationships/diagramColors" Target="../diagrams/colors28.xml"/><Relationship Id="rId5" Type="http://schemas.openxmlformats.org/officeDocument/2006/relationships/diagramQuickStyle" Target="../diagrams/quickStyle27.xml"/><Relationship Id="rId15" Type="http://schemas.openxmlformats.org/officeDocument/2006/relationships/diagramQuickStyle" Target="../diagrams/quickStyle29.xml"/><Relationship Id="rId10" Type="http://schemas.openxmlformats.org/officeDocument/2006/relationships/diagramQuickStyle" Target="../diagrams/quickStyle28.xml"/><Relationship Id="rId19" Type="http://schemas.openxmlformats.org/officeDocument/2006/relationships/image" Target="../media/image125.jpeg"/><Relationship Id="rId4" Type="http://schemas.openxmlformats.org/officeDocument/2006/relationships/diagramLayout" Target="../diagrams/layout27.xml"/><Relationship Id="rId9" Type="http://schemas.openxmlformats.org/officeDocument/2006/relationships/diagramLayout" Target="../diagrams/layout28.xml"/><Relationship Id="rId14" Type="http://schemas.openxmlformats.org/officeDocument/2006/relationships/diagramLayout" Target="../diagrams/layout2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hyperlink" Target="mailto:finbod@adm-bodaibo.ru" TargetMode="External"/><Relationship Id="rId7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hyperlink" Target="http://www.uprava-bodaibo.ru/" TargetMode="External"/><Relationship Id="rId4" Type="http://schemas.openxmlformats.org/officeDocument/2006/relationships/hyperlink" Target="mailto:adm_bdb@irmail.r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image" Target="../media/image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chart" Target="../charts/char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Город Бодайбо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74000" pressure="1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60" y="2"/>
            <a:ext cx="7720070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2843" y="3038476"/>
            <a:ext cx="6858000" cy="2943224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27000">
                    <a:schemeClr val="bg1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</a:rPr>
              <a:t>Бюджет </a:t>
            </a:r>
            <a:r>
              <a:rPr lang="ru-RU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27000">
                    <a:schemeClr val="bg1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</a:rPr>
              <a:t>Бодайбинского</a:t>
            </a:r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27000">
                    <a:schemeClr val="bg1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</a:rPr>
              <a:t> муниципального образования на 2016 год</a:t>
            </a:r>
            <a:b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27000">
                    <a:schemeClr val="bg1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</a:rPr>
            </a:br>
            <a:r>
              <a:rPr lang="ru-RU" sz="27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27000">
                    <a:schemeClr val="bg1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ru-RU" sz="27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27000">
                    <a:schemeClr val="bg1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</a:rPr>
            </a:br>
            <a:r>
              <a:rPr lang="ru-RU" sz="27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27000">
                    <a:schemeClr val="bg1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</a:rPr>
              <a:t>с изменениями и дополнениями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27000">
                    <a:schemeClr val="bg1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</a:rPr>
              <a:t>на 01.04.2016г.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127000">
                  <a:schemeClr val="bg1"/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064420" y="4943477"/>
            <a:ext cx="78581" cy="314325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60" y="1"/>
            <a:ext cx="655559" cy="1084263"/>
          </a:xfrm>
          <a:prstGeom prst="rect">
            <a:avLst/>
          </a:prstGeom>
        </p:spPr>
      </p:pic>
      <p:pic>
        <p:nvPicPr>
          <p:cNvPr id="8" name="Рисунок 7" descr="http://previews.123rf.com/images/aleksangel/aleksangel1202/aleksangel120200020/12329001-steel-spring-vector-illustration-isolated-on-white-background-Stock-Photo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3" t="16220" r="14018" b="16521"/>
          <a:stretch/>
        </p:blipFill>
        <p:spPr bwMode="auto">
          <a:xfrm>
            <a:off x="48788" y="1"/>
            <a:ext cx="778193" cy="6858000"/>
          </a:xfrm>
          <a:prstGeom prst="rect">
            <a:avLst/>
          </a:prstGeom>
          <a:noFill/>
          <a:ln>
            <a:noFill/>
          </a:ln>
          <a:effectLst>
            <a:outerShdw blurRad="50800" dist="50800" dir="600000" algn="ctr" rotWithShape="0">
              <a:srgbClr val="000000">
                <a:alpha val="43137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7761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9167278"/>
              </p:ext>
            </p:extLst>
          </p:nvPr>
        </p:nvGraphicFramePr>
        <p:xfrm>
          <a:off x="683568" y="332656"/>
          <a:ext cx="8208912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196752"/>
            <a:ext cx="2948944" cy="685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038" y="5229202"/>
            <a:ext cx="2690051" cy="124968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90469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271636"/>
            <a:ext cx="7962679" cy="584775"/>
          </a:xfrm>
          <a:prstGeom prst="rect">
            <a:avLst/>
          </a:prstGeom>
          <a:noFill/>
          <a:effectLst>
            <a:outerShdw blurRad="304800" dist="50800" dir="5400000" algn="ctr" rotWithShape="0">
              <a:schemeClr val="accent1">
                <a:lumMod val="40000"/>
                <a:lumOff val="60000"/>
                <a:alpha val="71000"/>
              </a:schemeClr>
            </a:outerShdw>
            <a:reflection stA="65000" endPos="63000" dist="381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Cambria" pitchFamily="18" charset="0"/>
                <a:ea typeface="Verdana" pitchFamily="34" charset="0"/>
                <a:cs typeface="Verdana" pitchFamily="34" charset="0"/>
              </a:rPr>
              <a:t>Направление расходов бюджета Бодайбинского муниципального образования в рамках подразделов</a:t>
            </a:r>
            <a:endParaRPr lang="ru-RU" sz="1600" b="1" dirty="0">
              <a:solidFill>
                <a:srgbClr val="7030A0"/>
              </a:solidFill>
              <a:latin typeface="Cambria" pitchFamily="18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3490982"/>
              </p:ext>
            </p:extLst>
          </p:nvPr>
        </p:nvGraphicFramePr>
        <p:xfrm>
          <a:off x="233224" y="856411"/>
          <a:ext cx="4626808" cy="3580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8759158"/>
              </p:ext>
            </p:extLst>
          </p:nvPr>
        </p:nvGraphicFramePr>
        <p:xfrm>
          <a:off x="4932040" y="856410"/>
          <a:ext cx="4104456" cy="3580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9228068"/>
              </p:ext>
            </p:extLst>
          </p:nvPr>
        </p:nvGraphicFramePr>
        <p:xfrm>
          <a:off x="251520" y="4509120"/>
          <a:ext cx="4608512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9604607"/>
              </p:ext>
            </p:extLst>
          </p:nvPr>
        </p:nvGraphicFramePr>
        <p:xfrm>
          <a:off x="4932040" y="4509120"/>
          <a:ext cx="4104456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7414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2284115"/>
              </p:ext>
            </p:extLst>
          </p:nvPr>
        </p:nvGraphicFramePr>
        <p:xfrm>
          <a:off x="4932041" y="116632"/>
          <a:ext cx="4032449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7765119"/>
              </p:ext>
            </p:extLst>
          </p:nvPr>
        </p:nvGraphicFramePr>
        <p:xfrm>
          <a:off x="4932041" y="3212976"/>
          <a:ext cx="4032448" cy="3306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4493994"/>
              </p:ext>
            </p:extLst>
          </p:nvPr>
        </p:nvGraphicFramePr>
        <p:xfrm>
          <a:off x="467544" y="116632"/>
          <a:ext cx="4355976" cy="6336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47412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67544" y="186560"/>
            <a:ext cx="8229600" cy="576064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  <a:tileRect r="-100000" b="-100000"/>
          </a:gradFill>
          <a:ln w="38100"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innerShdw>
              <a:prstClr val="black"/>
            </a:innerShdw>
            <a:reflection endPos="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27000" h="127000"/>
            <a:bevelB w="127000" h="1270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МУНИЦИПАЛЬНЫХ ЦЕЛЕВЫХ ПРОГРАММ БОДАЙБИНСКОГО МУНИЦИПАЛЬНОГО ОБРАЗОВАНИЯ</a:t>
            </a:r>
            <a:endParaRPr lang="ru-RU" sz="11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344628"/>
              </p:ext>
            </p:extLst>
          </p:nvPr>
        </p:nvGraphicFramePr>
        <p:xfrm>
          <a:off x="467544" y="836714"/>
          <a:ext cx="8229600" cy="5960571"/>
        </p:xfrm>
        <a:graphic>
          <a:graphicData uri="http://schemas.openxmlformats.org/drawingml/2006/table">
            <a:tbl>
              <a:tblPr firstRow="1" bandRow="1">
                <a:effectLst>
                  <a:reflection endPos="0" dir="5400000" sy="-100000" algn="bl" rotWithShape="0"/>
                </a:effectLst>
                <a:tableStyleId>{5C22544A-7EE6-4342-B048-85BDC9FD1C3A}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326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768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2482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ambria" pitchFamily="18" charset="0"/>
                        </a:rPr>
                        <a:t>№ ПП</a:t>
                      </a:r>
                    </a:p>
                  </a:txBody>
                  <a:tcPr anchor="ctr">
                    <a:gradFill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ambria" pitchFamily="18" charset="0"/>
                        </a:rPr>
                        <a:t>Наименование муниципальной целевой программы</a:t>
                      </a:r>
                      <a:endParaRPr lang="ru-RU" sz="1600" dirty="0">
                        <a:latin typeface="Cambria" pitchFamily="18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ambria" pitchFamily="18" charset="0"/>
                        </a:rPr>
                        <a:t>План 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Cambria" pitchFamily="18" charset="0"/>
                        </a:rPr>
                        <a:t>на 2016 год</a:t>
                      </a:r>
                      <a:endParaRPr lang="ru-RU" sz="1600" dirty="0">
                        <a:latin typeface="Cambria" pitchFamily="18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125">
                <a:tc rowSpan="4"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Cambria" pitchFamily="18" charset="0"/>
                        </a:rPr>
                        <a:t>1.</a:t>
                      </a:r>
                      <a:endParaRPr lang="ru-RU" sz="1050" dirty="0">
                        <a:latin typeface="Cambria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"Муниципальное управление" на 2015-2017 годы</a:t>
                      </a: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1" dirty="0" smtClean="0">
                          <a:latin typeface="Cambria" pitchFamily="18" charset="0"/>
                        </a:rPr>
                        <a:t>45 724,50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1125">
                <a:tc vMerge="1">
                  <a:txBody>
                    <a:bodyPr/>
                    <a:lstStyle/>
                    <a:p>
                      <a:pPr algn="ctr"/>
                      <a:endParaRPr lang="ru-RU" sz="1050" dirty="0">
                        <a:latin typeface="Cambria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Подпрограмма «Обеспечение деятельности главы Бодайбинского муниципального образования и администрации Бодайбинского городского поселения»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latin typeface="Cambria" pitchFamily="18" charset="0"/>
                        </a:rPr>
                        <a:t>35 461,60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1125">
                <a:tc vMerge="1">
                  <a:txBody>
                    <a:bodyPr/>
                    <a:lstStyle/>
                    <a:p>
                      <a:pPr algn="ctr"/>
                      <a:endParaRPr lang="ru-RU" sz="1050" dirty="0">
                        <a:latin typeface="Cambria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Подпрограмма «Повышение качества предоставления</a:t>
                      </a:r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 муниципальных услуг и исполнения муниципальных функций»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latin typeface="Cambria" pitchFamily="18" charset="0"/>
                        </a:rPr>
                        <a:t>5 020,40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1125">
                <a:tc vMerge="1">
                  <a:txBody>
                    <a:bodyPr/>
                    <a:lstStyle/>
                    <a:p>
                      <a:pPr algn="ctr"/>
                      <a:endParaRPr lang="ru-RU" sz="1050" dirty="0">
                        <a:latin typeface="Cambria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Подпрограмма «Управление муниципальной собственностью Бодайбинского муниципального образования»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latin typeface="Cambria" pitchFamily="18" charset="0"/>
                        </a:rPr>
                        <a:t>5 242,50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1125">
                <a:tc rowSpan="5"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Cambria" pitchFamily="18" charset="0"/>
                        </a:rPr>
                        <a:t>2.</a:t>
                      </a:r>
                      <a:endParaRPr lang="ru-RU" sz="1050" dirty="0">
                        <a:latin typeface="Cambria" pitchFamily="18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ru-RU" sz="105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«</a:t>
                      </a:r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Муниципальные финансы» </a:t>
                      </a: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на 2015-2017 годы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1" dirty="0" smtClean="0">
                          <a:latin typeface="Cambria" pitchFamily="18" charset="0"/>
                        </a:rPr>
                        <a:t>5 613,50</a:t>
                      </a:r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1125">
                <a:tc vMerge="1">
                  <a:txBody>
                    <a:bodyPr/>
                    <a:lstStyle/>
                    <a:p>
                      <a:pPr algn="ctr"/>
                      <a:endParaRPr lang="ru-RU" sz="1050" dirty="0">
                        <a:latin typeface="Cambria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Подпрограмма «Долгосрочная сбалансированность и устойчивость бюджета Бодайбинского муниципального образования»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latin typeface="Cambria" pitchFamily="18" charset="0"/>
                        </a:rPr>
                        <a:t>0,00</a:t>
                      </a:r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1125">
                <a:tc vMerge="1">
                  <a:txBody>
                    <a:bodyPr/>
                    <a:lstStyle/>
                    <a:p>
                      <a:pPr algn="ctr"/>
                      <a:endParaRPr lang="ru-RU" sz="1050" dirty="0">
                        <a:latin typeface="Cambria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Подпрограмма «Совершенствование системы управления бюджетными расходами»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latin typeface="Cambria" pitchFamily="18" charset="0"/>
                        </a:rPr>
                        <a:t>402,50</a:t>
                      </a:r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1125">
                <a:tc vMerge="1">
                  <a:txBody>
                    <a:bodyPr/>
                    <a:lstStyle/>
                    <a:p>
                      <a:pPr algn="ctr"/>
                      <a:endParaRPr lang="ru-RU" sz="1050" dirty="0">
                        <a:latin typeface="Cambria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Подпрограмма</a:t>
                      </a:r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 «Обеспечение реализации муниципальной программы»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latin typeface="Cambria" pitchFamily="18" charset="0"/>
                        </a:rPr>
                        <a:t>4 961,00</a:t>
                      </a:r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81125">
                <a:tc vMerge="1">
                  <a:txBody>
                    <a:bodyPr/>
                    <a:lstStyle/>
                    <a:p>
                      <a:pPr algn="ctr"/>
                      <a:endParaRPr lang="ru-RU" sz="1050" dirty="0">
                        <a:latin typeface="Cambria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Подпрограмма «Резервный</a:t>
                      </a:r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 фонд администрации Бодайбинского городского поселения»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latin typeface="Cambria" pitchFamily="18" charset="0"/>
                        </a:rPr>
                        <a:t>250,00</a:t>
                      </a:r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81125">
                <a:tc rowSpan="5"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Cambria" pitchFamily="18" charset="0"/>
                        </a:rPr>
                        <a:t>3.</a:t>
                      </a:r>
                      <a:endParaRPr lang="ru-RU" sz="1050" dirty="0">
                        <a:latin typeface="Cambria" pitchFamily="18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ru-RU" sz="105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«</a:t>
                      </a:r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Обеспечение </a:t>
                      </a: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безопасности населения и территории Бодайбинского муниципального </a:t>
                      </a:r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образования» </a:t>
                      </a: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на 2015-2017 годы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1" dirty="0" smtClean="0">
                          <a:latin typeface="Cambria" pitchFamily="18" charset="0"/>
                        </a:rPr>
                        <a:t>6 552,10</a:t>
                      </a:r>
                    </a:p>
                  </a:txBody>
                  <a:tcPr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81125">
                <a:tc vMerge="1">
                  <a:txBody>
                    <a:bodyPr/>
                    <a:lstStyle/>
                    <a:p>
                      <a:pPr algn="ctr"/>
                      <a:endParaRPr lang="ru-RU" sz="1050" dirty="0">
                        <a:latin typeface="Cambria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Подпрограмма «Защита населения и территории Бодайбинского муниципального образования от чрезвычайных ситуаций природного и техногенного характера»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latin typeface="Cambria" pitchFamily="18" charset="0"/>
                        </a:rPr>
                        <a:t>40,00</a:t>
                      </a:r>
                    </a:p>
                  </a:txBody>
                  <a:tcPr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81125">
                <a:tc vMerge="1">
                  <a:txBody>
                    <a:bodyPr/>
                    <a:lstStyle/>
                    <a:p>
                      <a:pPr algn="ctr"/>
                      <a:endParaRPr lang="ru-RU" sz="1050" dirty="0">
                        <a:latin typeface="Cambria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Подпрограмма  «Обеспечение первичных мер пожарной безопасности в Бодайбинском муниципальном образовании»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latin typeface="Cambria" pitchFamily="18" charset="0"/>
                        </a:rPr>
                        <a:t>670,00</a:t>
                      </a:r>
                    </a:p>
                  </a:txBody>
                  <a:tcPr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81125">
                <a:tc vMerge="1">
                  <a:txBody>
                    <a:bodyPr/>
                    <a:lstStyle/>
                    <a:p>
                      <a:pPr algn="ctr"/>
                      <a:endParaRPr lang="ru-RU" sz="1050" dirty="0">
                        <a:latin typeface="Cambria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Подпрограмма  «Профилактика терроризма и экстремизма в Бодайбинском муниципальном образовании»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latin typeface="Cambria" pitchFamily="18" charset="0"/>
                        </a:rPr>
                        <a:t>20,00</a:t>
                      </a:r>
                    </a:p>
                  </a:txBody>
                  <a:tcPr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81125">
                <a:tc vMerge="1">
                  <a:txBody>
                    <a:bodyPr/>
                    <a:lstStyle/>
                    <a:p>
                      <a:pPr algn="ctr"/>
                      <a:endParaRPr lang="ru-RU" sz="1050" dirty="0">
                        <a:latin typeface="Cambria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Подпрограмма  «Защита окружающей среды Бодайбинского муниципального образования на 2015-2017 годы»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latin typeface="Cambria" pitchFamily="18" charset="0"/>
                        </a:rPr>
                        <a:t>5 822,10</a:t>
                      </a:r>
                    </a:p>
                  </a:txBody>
                  <a:tcPr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183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445561"/>
              </p:ext>
            </p:extLst>
          </p:nvPr>
        </p:nvGraphicFramePr>
        <p:xfrm>
          <a:off x="539552" y="260648"/>
          <a:ext cx="8229600" cy="6261326"/>
        </p:xfrm>
        <a:graphic>
          <a:graphicData uri="http://schemas.openxmlformats.org/drawingml/2006/table">
            <a:tbl>
              <a:tblPr firstRow="1" bandRow="1">
                <a:effectLst>
                  <a:reflection endPos="0" dir="5400000" sy="-100000" algn="bl" rotWithShape="0"/>
                </a:effectLst>
                <a:tableStyleId>{5C22544A-7EE6-4342-B048-85BDC9FD1C3A}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326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768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1125">
                <a:tc rowSpan="4"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itchFamily="18" charset="0"/>
                        </a:rPr>
                        <a:t>4.</a:t>
                      </a:r>
                      <a:endParaRPr lang="ru-RU" sz="10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 «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Дорожная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деятельность и транспортное обслуживание на территории Бодайбинского муниципального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образования»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на 2015-2017 годы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itchFamily="18" charset="0"/>
                        </a:rPr>
                        <a:t>39 042,00</a:t>
                      </a:r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125">
                <a:tc vMerge="1"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Подпрограмма «Повышение безопасности дорожного движения и развития улично-дорожной сети»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latin typeface="Cambria" pitchFamily="18" charset="0"/>
                        </a:rPr>
                        <a:t>4 083,00</a:t>
                      </a:r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1125">
                <a:tc vMerge="1"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Подпрограмма</a:t>
                      </a:r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 «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Дорожный фонд»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latin typeface="Cambria" pitchFamily="18" charset="0"/>
                        </a:rPr>
                        <a:t>30 145,00</a:t>
                      </a:r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1125">
                <a:tc vMerge="1"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Подпрограмма  «Транспортное обслуживание»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latin typeface="Cambria" pitchFamily="18" charset="0"/>
                        </a:rPr>
                        <a:t>4 814,00</a:t>
                      </a:r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1125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Cambria" pitchFamily="18" charset="0"/>
                        </a:rPr>
                        <a:t>5.</a:t>
                      </a:r>
                      <a:endParaRPr lang="ru-RU" sz="1050" dirty="0">
                        <a:latin typeface="Cambria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 «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Поддержка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и развитие малого и среднего предпринимательства на территории Бодайбинского муниципального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образования»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на 2015-2017 годы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latin typeface="Cambria" pitchFamily="18" charset="0"/>
                        </a:rPr>
                        <a:t>65,00</a:t>
                      </a:r>
                    </a:p>
                  </a:txBody>
                  <a:tcPr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1125">
                <a:tc rowSpan="3"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Cambria" pitchFamily="18" charset="0"/>
                        </a:rPr>
                        <a:t>6.</a:t>
                      </a:r>
                      <a:endParaRPr lang="ru-RU" sz="1050" dirty="0">
                        <a:latin typeface="Cambria" pitchFamily="18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 «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Переселение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граждан из ветхого и аварийного жилищного фонда Бодайбинского муниципального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образования</a:t>
                      </a:r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на период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2014-2016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годов»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latin typeface="Cambria" pitchFamily="18" charset="0"/>
                        </a:rPr>
                        <a:t>78 505,50</a:t>
                      </a:r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1125">
                <a:tc vMerge="1">
                  <a:txBody>
                    <a:bodyPr/>
                    <a:lstStyle/>
                    <a:p>
                      <a:pPr algn="ctr"/>
                      <a:endParaRPr lang="ru-RU" sz="1050" dirty="0">
                        <a:latin typeface="Cambria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Подпрограмма</a:t>
                      </a:r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 «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Переселение граждан, проживающих на территории Бодайбинского муниципального образования, из аварийного жилищного фонда, признанного непригодным для проживания»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latin typeface="Cambria" pitchFamily="18" charset="0"/>
                        </a:rPr>
                        <a:t>72 860,50</a:t>
                      </a:r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1125">
                <a:tc vMerge="1">
                  <a:txBody>
                    <a:bodyPr/>
                    <a:lstStyle/>
                    <a:p>
                      <a:pPr algn="ctr"/>
                      <a:endParaRPr lang="ru-RU" sz="1050" dirty="0">
                        <a:latin typeface="Cambria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Подпрограмма  «Переселение граждан из аварийного жилищного фонда г. Бодайбо» 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latin typeface="Cambria" pitchFamily="18" charset="0"/>
                        </a:rPr>
                        <a:t>5 645,00</a:t>
                      </a:r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08656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Cambria" pitchFamily="18" charset="0"/>
                        </a:rPr>
                        <a:t>7.</a:t>
                      </a:r>
                      <a:endParaRPr lang="ru-RU" sz="1050" dirty="0">
                        <a:latin typeface="Cambria" pitchFamily="18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"Переселение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граждан из жилых помещений, расположенных в зоне БАМ, признанных непригодными для проживания, и (или) жилых помещений с высоким уровнем износа (Более 70%) на территории Бодайбинского муниципального образования" на 2014-2016 годы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latin typeface="Cambria" pitchFamily="18" charset="0"/>
                        </a:rPr>
                        <a:t>50 497,30</a:t>
                      </a:r>
                    </a:p>
                  </a:txBody>
                  <a:tcPr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81125">
                <a:tc rowSpan="6"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Cambria" pitchFamily="18" charset="0"/>
                        </a:rPr>
                        <a:t>8.</a:t>
                      </a:r>
                      <a:endParaRPr lang="ru-RU" sz="1050" dirty="0">
                        <a:latin typeface="Cambria" pitchFamily="18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"Развитие жилищно-коммунального хозяйства на территории Бодайбинского муниципального образования" на 2015-2017 годы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latin typeface="Cambria" pitchFamily="18" charset="0"/>
                        </a:rPr>
                        <a:t>14 540,30</a:t>
                      </a:r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81125">
                <a:tc vMerge="1">
                  <a:txBody>
                    <a:bodyPr/>
                    <a:lstStyle/>
                    <a:p>
                      <a:pPr algn="ctr"/>
                      <a:endParaRPr lang="ru-RU" sz="1050" dirty="0">
                        <a:latin typeface="Cambria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Подпрограмма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«Модернизация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объектов коммунальной инфраструктуры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г.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Бодайбо»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latin typeface="Cambria" pitchFamily="18" charset="0"/>
                        </a:rPr>
                        <a:t>5 293,00</a:t>
                      </a:r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81125">
                <a:tc vMerge="1">
                  <a:txBody>
                    <a:bodyPr/>
                    <a:lstStyle/>
                    <a:p>
                      <a:pPr algn="ctr"/>
                      <a:endParaRPr lang="ru-RU" sz="1050" dirty="0">
                        <a:latin typeface="Cambria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Подпрограмма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«Чистая вода»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latin typeface="Cambria" pitchFamily="18" charset="0"/>
                        </a:rPr>
                        <a:t>2 370,80</a:t>
                      </a:r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81125">
                <a:tc vMerge="1">
                  <a:txBody>
                    <a:bodyPr/>
                    <a:lstStyle/>
                    <a:p>
                      <a:pPr algn="ctr"/>
                      <a:endParaRPr lang="ru-RU" sz="1050" dirty="0">
                        <a:latin typeface="Cambria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Подпрограмма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«Развитие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системы водоотведения г.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Бодайбо»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latin typeface="Cambria" pitchFamily="18" charset="0"/>
                        </a:rPr>
                        <a:t>6 344,00</a:t>
                      </a:r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81125">
                <a:tc vMerge="1">
                  <a:txBody>
                    <a:bodyPr/>
                    <a:lstStyle/>
                    <a:p>
                      <a:pPr algn="ctr"/>
                      <a:endParaRPr lang="ru-RU" sz="1050" dirty="0">
                        <a:latin typeface="Cambria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Подпрограмма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«Энергосбережение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 повышение энергетической эффективности г.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Бодайбо»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latin typeface="Cambria" pitchFamily="18" charset="0"/>
                        </a:rPr>
                        <a:t>532,50</a:t>
                      </a:r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81125">
                <a:tc vMerge="1">
                  <a:txBody>
                    <a:bodyPr/>
                    <a:lstStyle/>
                    <a:p>
                      <a:pPr algn="ctr"/>
                      <a:endParaRPr lang="ru-RU" sz="1050" dirty="0">
                        <a:latin typeface="Cambria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Подпрограмма «Информирование населения Бодайбинского муниципального образования о принимаемых мерах в сфере жилищно-коммунального хозяйства и по вопросам развития общественного контроля в этой сфере»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latin typeface="Cambria" pitchFamily="18" charset="0"/>
                        </a:rPr>
                        <a:t>0,00</a:t>
                      </a:r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8018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939246"/>
              </p:ext>
            </p:extLst>
          </p:nvPr>
        </p:nvGraphicFramePr>
        <p:xfrm>
          <a:off x="323529" y="260648"/>
          <a:ext cx="8568952" cy="4278267"/>
        </p:xfrm>
        <a:graphic>
          <a:graphicData uri="http://schemas.openxmlformats.org/drawingml/2006/table">
            <a:tbl>
              <a:tblPr firstRow="1" bandRow="1">
                <a:effectLst>
                  <a:reflection endPos="0" dir="5400000" sy="-100000" algn="bl" rotWithShape="0"/>
                </a:effectLst>
                <a:tableStyleId>{5C22544A-7EE6-4342-B048-85BDC9FD1C3A}</a:tableStyleId>
              </a:tblPr>
              <a:tblGrid>
                <a:gridCol w="7497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731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460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75363">
                <a:tc rowSpan="5"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Cambria" pitchFamily="18" charset="0"/>
                        </a:rPr>
                        <a:t>9.</a:t>
                      </a:r>
                      <a:endParaRPr lang="ru-RU" sz="1050" dirty="0">
                        <a:latin typeface="Cambria" pitchFamily="18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 «К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омплексное благоустройство, содержание и озеленение территории Бодайбинского муниципального образования» на 2015-2017 годы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" pitchFamily="18" charset="0"/>
                        </a:rPr>
                        <a:t>15 998,00</a:t>
                      </a:r>
                    </a:p>
                  </a:txBody>
                  <a:tcPr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5363">
                <a:tc vMerge="1">
                  <a:txBody>
                    <a:bodyPr/>
                    <a:lstStyle/>
                    <a:p>
                      <a:pPr algn="ctr"/>
                      <a:endParaRPr lang="ru-RU" sz="1050" dirty="0">
                        <a:latin typeface="Cambria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Подпрограмма «Благоустройство территории Бодайбинского муниципального образования»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latin typeface="Cambria" pitchFamily="18" charset="0"/>
                        </a:rPr>
                        <a:t>9 679,30</a:t>
                      </a:r>
                    </a:p>
                  </a:txBody>
                  <a:tcPr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5363">
                <a:tc vMerge="1">
                  <a:txBody>
                    <a:bodyPr/>
                    <a:lstStyle/>
                    <a:p>
                      <a:pPr algn="ctr"/>
                      <a:endParaRPr lang="ru-RU" sz="1050" dirty="0">
                        <a:latin typeface="Cambria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Подпрограмма «Озеленение</a:t>
                      </a:r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 территорий общественных мест Бодайбинского муниципального образования»</a:t>
                      </a:r>
                      <a:endParaRPr lang="ru-RU" sz="1050" b="0" i="0" u="none" strike="noStrike" dirty="0" smtClean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latin typeface="Cambria" pitchFamily="18" charset="0"/>
                        </a:rPr>
                        <a:t>864,70</a:t>
                      </a:r>
                    </a:p>
                  </a:txBody>
                  <a:tcPr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5363">
                <a:tc vMerge="1">
                  <a:txBody>
                    <a:bodyPr/>
                    <a:lstStyle/>
                    <a:p>
                      <a:pPr algn="ctr"/>
                      <a:endParaRPr lang="ru-RU" sz="1050" dirty="0">
                        <a:latin typeface="Cambria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Подпрограмма «Развитие сферы похоронного дела на территории Бодайбинского муниципального образования»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latin typeface="Cambria" pitchFamily="18" charset="0"/>
                        </a:rPr>
                        <a:t>959,80</a:t>
                      </a:r>
                    </a:p>
                  </a:txBody>
                  <a:tcPr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5363">
                <a:tc vMerge="1">
                  <a:txBody>
                    <a:bodyPr/>
                    <a:lstStyle/>
                    <a:p>
                      <a:pPr algn="ctr"/>
                      <a:endParaRPr lang="ru-RU" sz="1050" dirty="0">
                        <a:latin typeface="Cambria" pitchFamily="18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«Подпрограмма</a:t>
                      </a:r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 «Освещение территории Бодайбинского муниципального образования»</a:t>
                      </a:r>
                      <a:endParaRPr lang="ru-RU" sz="1050" b="0" i="0" u="none" strike="noStrike" dirty="0" smtClean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latin typeface="Cambria" pitchFamily="18" charset="0"/>
                        </a:rPr>
                        <a:t>4 494,20</a:t>
                      </a:r>
                    </a:p>
                  </a:txBody>
                  <a:tcPr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5363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Cambria" pitchFamily="18" charset="0"/>
                        </a:rPr>
                        <a:t>10.</a:t>
                      </a:r>
                      <a:endParaRPr lang="ru-RU" sz="1050" dirty="0">
                        <a:latin typeface="Cambria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"Молодежь и поддержка физической культуры и спорта на территории Бодайбинского муниципального образования" на 2015-2017 годы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latin typeface="Cambria" pitchFamily="18" charset="0"/>
                        </a:rPr>
                        <a:t>600,00</a:t>
                      </a:r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5363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Cambria" pitchFamily="18" charset="0"/>
                        </a:rPr>
                        <a:t>11.</a:t>
                      </a:r>
                      <a:endParaRPr lang="ru-RU" sz="1050" dirty="0">
                        <a:latin typeface="Cambria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"Социальная поддержка населения Бодайбинского муниципального образования" на 2015-2017 годы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latin typeface="Cambria" pitchFamily="18" charset="0"/>
                        </a:rPr>
                        <a:t>2 680,20</a:t>
                      </a:r>
                    </a:p>
                  </a:txBody>
                  <a:tcPr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5363">
                <a:tc gridSpan="2">
                  <a:txBody>
                    <a:bodyPr/>
                    <a:lstStyle/>
                    <a:p>
                      <a:pPr algn="l"/>
                      <a:r>
                        <a:rPr lang="ru-RU" sz="1050" dirty="0" smtClean="0">
                          <a:latin typeface="Cambria" pitchFamily="18" charset="0"/>
                        </a:rPr>
                        <a:t>Непрограммные расходы</a:t>
                      </a:r>
                      <a:endParaRPr lang="ru-RU" sz="1050" dirty="0">
                        <a:latin typeface="Cambria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03D4A8"/>
                        </a:gs>
                        <a:gs pos="25000">
                          <a:srgbClr val="21D6E0"/>
                        </a:gs>
                        <a:gs pos="75000">
                          <a:srgbClr val="0087E6"/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just" fontAlgn="ctr"/>
                      <a:endParaRPr lang="ru-RU" sz="1050" b="0" i="0" u="none" strike="noStrike" dirty="0" smtClean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latin typeface="Cambria" pitchFamily="18" charset="0"/>
                        </a:rPr>
                        <a:t>3 836,50</a:t>
                      </a:r>
                    </a:p>
                  </a:txBody>
                  <a:tcPr>
                    <a:gradFill>
                      <a:gsLst>
                        <a:gs pos="0">
                          <a:srgbClr val="03D4A8"/>
                        </a:gs>
                        <a:gs pos="25000">
                          <a:srgbClr val="21D6E0"/>
                        </a:gs>
                        <a:gs pos="75000">
                          <a:srgbClr val="0087E6"/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75363">
                <a:tc gridSpan="2">
                  <a:txBody>
                    <a:bodyPr/>
                    <a:lstStyle/>
                    <a:p>
                      <a:pPr algn="l"/>
                      <a:r>
                        <a:rPr lang="ru-RU" sz="1050" b="1" dirty="0" smtClean="0">
                          <a:latin typeface="Cambria" pitchFamily="18" charset="0"/>
                        </a:rPr>
                        <a:t>РАСХОДЫ,</a:t>
                      </a:r>
                      <a:r>
                        <a:rPr lang="ru-RU" sz="1050" b="1" baseline="0" dirty="0" smtClean="0">
                          <a:latin typeface="Cambria" pitchFamily="18" charset="0"/>
                        </a:rPr>
                        <a:t> ВСЕГО</a:t>
                      </a:r>
                      <a:endParaRPr lang="ru-RU" sz="1050" b="1" dirty="0">
                        <a:latin typeface="Cambria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03D4A8"/>
                        </a:gs>
                        <a:gs pos="25000">
                          <a:srgbClr val="21D6E0"/>
                        </a:gs>
                        <a:gs pos="75000">
                          <a:srgbClr val="0087E6"/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1" dirty="0" smtClean="0">
                          <a:latin typeface="Cambria" pitchFamily="18" charset="0"/>
                        </a:rPr>
                        <a:t>263 654,90</a:t>
                      </a:r>
                    </a:p>
                  </a:txBody>
                  <a:tcPr>
                    <a:gradFill>
                      <a:gsLst>
                        <a:gs pos="0">
                          <a:srgbClr val="03D4A8"/>
                        </a:gs>
                        <a:gs pos="25000">
                          <a:srgbClr val="21D6E0"/>
                        </a:gs>
                        <a:gs pos="75000">
                          <a:srgbClr val="0087E6"/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8260848"/>
              </p:ext>
            </p:extLst>
          </p:nvPr>
        </p:nvGraphicFramePr>
        <p:xfrm>
          <a:off x="395536" y="4581128"/>
          <a:ext cx="8496944" cy="2167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6871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88640"/>
            <a:ext cx="8143900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</a:t>
            </a:r>
            <a:r>
              <a:rPr lang="ru-RU" sz="2100" b="1" dirty="0" smtClean="0">
                <a:solidFill>
                  <a:srgbClr val="FF0000"/>
                </a:solidFill>
                <a:latin typeface="Cambria" pitchFamily="18" charset="0"/>
                <a:ea typeface="Verdana" pitchFamily="34" charset="0"/>
                <a:cs typeface="Verdana" pitchFamily="34" charset="0"/>
              </a:rPr>
              <a:t>«Муниципальное управление» на 2015-2017 годы</a:t>
            </a:r>
            <a:endParaRPr lang="ru-RU" sz="2100" dirty="0">
              <a:solidFill>
                <a:srgbClr val="FF0000"/>
              </a:solidFill>
              <a:latin typeface="Cambria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Блок-схема: несколько документов 2"/>
          <p:cNvSpPr/>
          <p:nvPr/>
        </p:nvSpPr>
        <p:spPr>
          <a:xfrm>
            <a:off x="971600" y="615598"/>
            <a:ext cx="3312368" cy="576064"/>
          </a:xfrm>
          <a:prstGeom prst="flowChartMultidocument">
            <a:avLst/>
          </a:prstGeom>
          <a:gradFill>
            <a:gsLst>
              <a:gs pos="0">
                <a:schemeClr val="bg2">
                  <a:tint val="98000"/>
                  <a:shade val="90000"/>
                  <a:satMod val="160000"/>
                  <a:lumMod val="100000"/>
                </a:schemeClr>
              </a:gs>
              <a:gs pos="6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chemeClr val="bg2">
                  <a:tint val="97000"/>
                  <a:shade val="100000"/>
                  <a:hueMod val="100000"/>
                  <a:satMod val="140000"/>
                  <a:lumMod val="80000"/>
                </a:schemeClr>
              </a:gs>
            </a:gsLst>
            <a:path path="circle">
              <a:fillToRect l="20000" t="10000" r="20000" b="60000"/>
            </a:path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Задачи программы:</a:t>
            </a:r>
            <a:endParaRPr lang="ru-RU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cxnSp>
        <p:nvCxnSpPr>
          <p:cNvPr id="6" name="Прямая соединительная линия 5"/>
          <p:cNvCxnSpPr>
            <a:stCxn id="3" idx="1"/>
          </p:cNvCxnSpPr>
          <p:nvPr/>
        </p:nvCxnSpPr>
        <p:spPr>
          <a:xfrm flipH="1">
            <a:off x="683569" y="903630"/>
            <a:ext cx="28803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683568" y="903630"/>
            <a:ext cx="0" cy="10852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683569" y="1985594"/>
            <a:ext cx="7200800" cy="324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7884368" y="1376773"/>
            <a:ext cx="0" cy="61206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5220072" y="1628800"/>
            <a:ext cx="0" cy="3600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6796542" y="649058"/>
            <a:ext cx="2088232" cy="727715"/>
          </a:xfrm>
          <a:prstGeom prst="roundRect">
            <a:avLst/>
          </a:prstGeom>
          <a:gradFill>
            <a:gsLst>
              <a:gs pos="0">
                <a:schemeClr val="bg2">
                  <a:tint val="98000"/>
                  <a:shade val="90000"/>
                  <a:satMod val="160000"/>
                  <a:lumMod val="100000"/>
                </a:schemeClr>
              </a:gs>
              <a:gs pos="6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chemeClr val="bg2">
                  <a:tint val="97000"/>
                  <a:shade val="100000"/>
                  <a:hueMod val="100000"/>
                  <a:satMod val="140000"/>
                  <a:lumMod val="80000"/>
                </a:schemeClr>
              </a:gs>
            </a:gsLst>
            <a:path path="circle">
              <a:fillToRect l="20000" t="10000" r="20000" b="60000"/>
            </a:path>
          </a:gradFill>
          <a:ln w="28575">
            <a:solidFill>
              <a:srgbClr val="0070C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Повышение эффективности управления и распоряжения муниципальной собственностью</a:t>
            </a:r>
            <a:endParaRPr lang="ru-RU" sz="11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283968" y="1124744"/>
            <a:ext cx="2160240" cy="504056"/>
          </a:xfrm>
          <a:prstGeom prst="roundRect">
            <a:avLst/>
          </a:prstGeom>
          <a:gradFill>
            <a:gsLst>
              <a:gs pos="0">
                <a:schemeClr val="bg2">
                  <a:tint val="98000"/>
                  <a:shade val="90000"/>
                  <a:satMod val="160000"/>
                  <a:lumMod val="100000"/>
                </a:schemeClr>
              </a:gs>
              <a:gs pos="6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chemeClr val="bg2">
                  <a:tint val="97000"/>
                  <a:shade val="100000"/>
                  <a:hueMod val="100000"/>
                  <a:satMod val="140000"/>
                  <a:lumMod val="80000"/>
                </a:schemeClr>
              </a:gs>
            </a:gsLst>
            <a:path path="circle">
              <a:fillToRect l="20000" t="10000" r="20000" b="60000"/>
            </a:path>
          </a:gradFill>
          <a:ln w="28575">
            <a:solidFill>
              <a:srgbClr val="0070C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Обеспечение условий для осуществления деятельности администрации</a:t>
            </a:r>
            <a:endParaRPr lang="ru-RU" sz="11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71600" y="1446237"/>
            <a:ext cx="2232248" cy="470597"/>
          </a:xfrm>
          <a:prstGeom prst="roundRect">
            <a:avLst/>
          </a:prstGeom>
          <a:gradFill>
            <a:gsLst>
              <a:gs pos="0">
                <a:schemeClr val="bg2">
                  <a:tint val="98000"/>
                  <a:shade val="90000"/>
                  <a:satMod val="160000"/>
                  <a:lumMod val="100000"/>
                </a:schemeClr>
              </a:gs>
              <a:gs pos="6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chemeClr val="bg2">
                  <a:tint val="97000"/>
                  <a:shade val="100000"/>
                  <a:hueMod val="100000"/>
                  <a:satMod val="140000"/>
                  <a:lumMod val="80000"/>
                </a:schemeClr>
              </a:gs>
            </a:gsLst>
            <a:path path="circle">
              <a:fillToRect l="20000" t="10000" r="20000" b="60000"/>
            </a:path>
          </a:gradFill>
          <a:ln w="31750">
            <a:solidFill>
              <a:srgbClr val="0070C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Повышение эффективности деятельности администрации </a:t>
            </a:r>
            <a:endParaRPr lang="ru-RU" sz="11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23" name="Загнутый угол 22"/>
          <p:cNvSpPr/>
          <p:nvPr/>
        </p:nvSpPr>
        <p:spPr>
          <a:xfrm>
            <a:off x="1839194" y="2348880"/>
            <a:ext cx="3024336" cy="360040"/>
          </a:xfrm>
          <a:prstGeom prst="foldedCorner">
            <a:avLst/>
          </a:prstGeom>
          <a:solidFill>
            <a:srgbClr val="FFC000"/>
          </a:solidFill>
          <a:ln>
            <a:solidFill>
              <a:schemeClr val="accent1">
                <a:shade val="50000"/>
                <a:shade val="75000"/>
                <a:lumMod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Мероприятия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программы: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839194" y="2852936"/>
            <a:ext cx="5544616" cy="36004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Увеличение доли исполненных полномочий главы Бодайбинского муниципального образования</a:t>
            </a:r>
            <a:endParaRPr lang="ru-RU" sz="1100" b="1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691680" y="3421241"/>
            <a:ext cx="5836146" cy="36004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Активное взаимодействие администрации Бодайбинского городского поселения с органами государственной власти, и организациями</a:t>
            </a:r>
            <a:endParaRPr lang="ru-RU" sz="1100" b="1" dirty="0">
              <a:solidFill>
                <a:schemeClr val="accent1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547664" y="3933056"/>
            <a:ext cx="6147048" cy="36004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Размещение полной и актуальной социально-значимой информации на официальном сайте администрации</a:t>
            </a:r>
            <a:endParaRPr lang="ru-RU" sz="1100" b="1" dirty="0">
              <a:solidFill>
                <a:schemeClr val="accent1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331640" y="4437112"/>
            <a:ext cx="6624736" cy="360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Повышение профессиональной подготовки, квалификации муниципальных служащих</a:t>
            </a:r>
            <a:endParaRPr lang="ru-RU" sz="1100" b="1" dirty="0">
              <a:solidFill>
                <a:schemeClr val="accent1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115616" y="5013176"/>
            <a:ext cx="7056784" cy="360040"/>
          </a:xfrm>
          <a:prstGeom prst="roundRect">
            <a:avLst/>
          </a:prstGeom>
          <a:solidFill>
            <a:srgbClr val="EA8A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Увеличение количества земельных участков за счет разделения под строительство многоквартирных домов</a:t>
            </a:r>
            <a:endParaRPr lang="ru-RU" sz="1100" b="1" dirty="0">
              <a:solidFill>
                <a:schemeClr val="accent1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971600" y="5589240"/>
            <a:ext cx="7344816" cy="3600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Проведение работы по выявлению арендаторов, которые имеют задолженность по арендной плате</a:t>
            </a:r>
            <a:endParaRPr lang="ru-RU" sz="1100" b="1" dirty="0">
              <a:solidFill>
                <a:schemeClr val="accent1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55576" y="6165304"/>
            <a:ext cx="7776864" cy="36004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Проведение межевания земельных участков с целью постановки их на государственный кадастровый учет</a:t>
            </a:r>
            <a:endParaRPr lang="ru-RU" sz="1100" b="1" dirty="0">
              <a:solidFill>
                <a:schemeClr val="accent1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27" y="2348880"/>
            <a:ext cx="1152128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616" y="2348880"/>
            <a:ext cx="971600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5076057" y="2132856"/>
            <a:ext cx="2754560" cy="5760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itchFamily="18" charset="0"/>
              </a:rPr>
              <a:t>Финансирование программы на 2016 год запланировано в сумме 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itchFamily="18" charset="0"/>
              </a:rPr>
              <a:t>45 724,50 тыс.руб.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72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97514601"/>
              </p:ext>
            </p:extLst>
          </p:nvPr>
        </p:nvGraphicFramePr>
        <p:xfrm>
          <a:off x="1080672" y="764704"/>
          <a:ext cx="5832648" cy="4120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611560" y="260648"/>
            <a:ext cx="8136904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TriangleInverted">
              <a:avLst/>
            </a:prstTxWarp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Финансирование мероприятий по подпрограммам: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947550" y="1196752"/>
            <a:ext cx="1728192" cy="93610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1">
                <a:shade val="50000"/>
                <a:shade val="75000"/>
                <a:satMod val="125000"/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InflateTop">
              <a:avLst/>
            </a:prstTxWarp>
          </a:bodyPr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35 461,60</a:t>
            </a:r>
            <a:endParaRPr lang="ru-RU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947550" y="2288721"/>
            <a:ext cx="1728906" cy="1008112"/>
          </a:xfrm>
          <a:prstGeom prst="round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Deflate">
              <a:avLst/>
            </a:prstTxWarp>
          </a:bodyPr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5 020,40</a:t>
            </a:r>
            <a:endParaRPr lang="ru-RU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947550" y="3409660"/>
            <a:ext cx="1728192" cy="936104"/>
          </a:xfrm>
          <a:prstGeom prst="round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urveUp">
              <a:avLst/>
            </a:prstTxWarp>
          </a:bodyPr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5 242,50</a:t>
            </a:r>
            <a:endParaRPr lang="ru-RU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20273" y="764704"/>
            <a:ext cx="158417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InflateTop">
              <a:avLst/>
            </a:prstTxWarp>
          </a:bodyPr>
          <a:lstStyle/>
          <a:p>
            <a:pPr algn="ctr"/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Тыс.руб.</a:t>
            </a:r>
            <a:endParaRPr lang="ru-RU" sz="1200" dirty="0">
              <a:solidFill>
                <a:schemeClr val="accent6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869160"/>
            <a:ext cx="8280920" cy="1820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196752"/>
            <a:ext cx="1896799" cy="31490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80023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8773" y="188640"/>
            <a:ext cx="8143900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  <a:reflection blurRad="6350" stA="50000" endA="300" endPos="55000" dir="5400000" sy="-100000" algn="bl" rotWithShape="0"/>
          </a:effectLst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pPr algn="ctr"/>
            <a:r>
              <a:rPr lang="ru-RU" sz="2100" b="1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</a:t>
            </a:r>
            <a:r>
              <a:rPr lang="ru-RU" sz="2100" b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  <a:ea typeface="Verdana" pitchFamily="34" charset="0"/>
                <a:cs typeface="Verdana" pitchFamily="34" charset="0"/>
              </a:rPr>
              <a:t>«Муниципальные финансы» на 2015-2017 годы</a:t>
            </a:r>
            <a:endParaRPr lang="ru-RU" sz="2100" dirty="0">
              <a:solidFill>
                <a:schemeClr val="accent4">
                  <a:lumMod val="50000"/>
                </a:schemeClr>
              </a:solidFill>
              <a:latin typeface="Cambria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Блок-схема: несколько документов 3"/>
          <p:cNvSpPr/>
          <p:nvPr/>
        </p:nvSpPr>
        <p:spPr>
          <a:xfrm>
            <a:off x="179513" y="712320"/>
            <a:ext cx="3823420" cy="576064"/>
          </a:xfrm>
          <a:prstGeom prst="flowChartMultidocumen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Задачи программы: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179513" y="1341784"/>
            <a:ext cx="3823420" cy="539553"/>
          </a:xfrm>
          <a:prstGeom prst="snip2Diag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Обеспечение долгосрочной сбалансированности и устойчивости бюджета Бодайбинского муниципального образования</a:t>
            </a:r>
            <a:endParaRPr lang="ru-RU" sz="1100" dirty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79513" y="1881335"/>
            <a:ext cx="3823420" cy="576064"/>
          </a:xfrm>
          <a:prstGeom prst="round2Diag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Повышение эффективности бюджетных расходов</a:t>
            </a:r>
            <a:endParaRPr lang="ru-RU" sz="1100" dirty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79513" y="2472646"/>
            <a:ext cx="3823420" cy="576064"/>
          </a:xfrm>
          <a:prstGeom prst="round2Diag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Обеспечение эффективного управления муниципальными финансами, формирование и исполнение бюджета</a:t>
            </a:r>
            <a:endParaRPr lang="ru-RU" sz="1100" dirty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0" name="Блок-схема: несколько документов 9"/>
          <p:cNvSpPr/>
          <p:nvPr/>
        </p:nvSpPr>
        <p:spPr>
          <a:xfrm>
            <a:off x="4630723" y="712320"/>
            <a:ext cx="4071950" cy="576064"/>
          </a:xfrm>
          <a:prstGeom prst="flowChartMultidocument">
            <a:avLst/>
          </a:prstGeo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Мероприятия программы: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4572001" y="1341784"/>
            <a:ext cx="4071950" cy="539553"/>
          </a:xfrm>
          <a:prstGeom prst="round2DiagRect">
            <a:avLst/>
          </a:prstGeo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Внедрение системы долгосрочного бюджетного планирования</a:t>
            </a:r>
            <a:endParaRPr lang="ru-RU" sz="11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4572001" y="1896582"/>
            <a:ext cx="4071950" cy="576064"/>
          </a:xfrm>
          <a:prstGeom prst="round2DiagRect">
            <a:avLst/>
          </a:prstGeo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Увеличение доходов бюджета относительно прошлых периодов</a:t>
            </a:r>
            <a:endParaRPr lang="ru-RU" sz="11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4552842" y="2472646"/>
            <a:ext cx="4071950" cy="576064"/>
          </a:xfrm>
          <a:prstGeom prst="round2DiagRect">
            <a:avLst/>
          </a:prstGeo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Оптимизация муниципального долга</a:t>
            </a:r>
            <a:endParaRPr lang="ru-RU" sz="11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4552842" y="3048710"/>
            <a:ext cx="4071950" cy="576064"/>
          </a:xfrm>
          <a:prstGeom prst="round2DiagRect">
            <a:avLst/>
          </a:prstGeo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Инвентаризация перечня муниципальных услуг (работ), оказываемых за счет средств бюджета</a:t>
            </a:r>
            <a:endParaRPr lang="ru-RU" sz="11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552842" y="3660787"/>
            <a:ext cx="4071950" cy="576064"/>
          </a:xfrm>
          <a:prstGeom prst="round2DiagRect">
            <a:avLst/>
          </a:prstGeo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Инвентаризация  и мониторинг расходных обязательств бюджета</a:t>
            </a:r>
            <a:endParaRPr lang="ru-RU" sz="11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4552842" y="4236851"/>
            <a:ext cx="4071950" cy="576064"/>
          </a:xfrm>
          <a:prstGeom prst="round2DiagRect">
            <a:avLst/>
          </a:prstGeo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Оценка результативности муниципальных программ</a:t>
            </a:r>
            <a:endParaRPr lang="ru-RU" sz="11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395" y="4888692"/>
            <a:ext cx="4139952" cy="1839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вал 1"/>
          <p:cNvSpPr/>
          <p:nvPr/>
        </p:nvSpPr>
        <p:spPr>
          <a:xfrm>
            <a:off x="4867172" y="4888692"/>
            <a:ext cx="3600400" cy="98858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114300">
                    <a:prstClr val="black"/>
                  </a:innerShdw>
                </a:effectLst>
                <a:latin typeface="Cambria" pitchFamily="18" charset="0"/>
              </a:rPr>
              <a:t>Финансирование программы в 2016 году запланировано в сумме 5 613,50</a:t>
            </a:r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114300">
                  <a:prstClr val="black"/>
                </a:innerShdw>
              </a:effectLst>
              <a:latin typeface="Cambria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1520" y="3212977"/>
            <a:ext cx="4104456" cy="447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DoubleWave1">
              <a:avLst>
                <a:gd name="adj1" fmla="val 6250"/>
                <a:gd name="adj2" fmla="val -20"/>
              </a:avLst>
            </a:prstTxWarp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Финансирование по подпрограммам:</a:t>
            </a:r>
            <a:endParaRPr lang="ru-RU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mbria" pitchFamily="18" charset="0"/>
            </a:endParaRPr>
          </a:p>
        </p:txBody>
      </p:sp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2044926103"/>
              </p:ext>
            </p:extLst>
          </p:nvPr>
        </p:nvGraphicFramePr>
        <p:xfrm>
          <a:off x="179512" y="3555722"/>
          <a:ext cx="4320480" cy="3172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92373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429569446"/>
              </p:ext>
            </p:extLst>
          </p:nvPr>
        </p:nvGraphicFramePr>
        <p:xfrm>
          <a:off x="395537" y="1700808"/>
          <a:ext cx="511256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539553" y="188640"/>
            <a:ext cx="8064896" cy="9361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DeflateBottom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«Обеспечение безопасности населения и территории Бодайбинского муниципального образования» на 2015-2017 годы</a:t>
            </a:r>
            <a:endParaRPr lang="ru-RU" b="1" spc="5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7" y="1196752"/>
            <a:ext cx="640871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1600" b="1" cap="all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Финансирование по подпрограммам (тыс.руб.):</a:t>
            </a:r>
            <a:endParaRPr lang="ru-RU" sz="1600" b="1" cap="all" dirty="0">
              <a:ln w="0"/>
              <a:solidFill>
                <a:schemeClr val="accent3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Cambria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660232" y="980728"/>
            <a:ext cx="2376264" cy="338437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>
              <a:rot lat="281865" lon="20395780" rev="21497153"/>
            </a:camera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Основная часть бюджетных средств запланирована на исполнение подпрограммы «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Защита окружающей среды Бодайбинского муниципального образования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». В рамках данной подпрограммы планируется  проведение капитального ремонта гидротехнического сооружения (защитная дамба на р. Витим) на сумму 4 908,30 тыс.руб.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  <a:p>
            <a:pPr algn="ctr"/>
            <a:endParaRPr lang="ru-RU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9" y="4653136"/>
            <a:ext cx="291581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805" y="1539861"/>
            <a:ext cx="1325835" cy="1133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129" y="2839996"/>
            <a:ext cx="1180095" cy="864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129" y="3947814"/>
            <a:ext cx="1108087" cy="864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040" y="5157191"/>
            <a:ext cx="1094175" cy="864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1780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1838108"/>
              </p:ext>
            </p:extLst>
          </p:nvPr>
        </p:nvGraphicFramePr>
        <p:xfrm>
          <a:off x="4030994" y="1052736"/>
          <a:ext cx="4704184" cy="2088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ятиугольник 2"/>
          <p:cNvSpPr/>
          <p:nvPr/>
        </p:nvSpPr>
        <p:spPr>
          <a:xfrm>
            <a:off x="467544" y="1268761"/>
            <a:ext cx="3571900" cy="1152128"/>
          </a:xfrm>
          <a:prstGeom prst="homePlate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16200000" scaled="0"/>
          </a:gra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 prstMaterial="dkEdge">
            <a:bevelT prst="relaxedInset"/>
            <a:bevelB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ambria" pitchFamily="18" charset="0"/>
                <a:ea typeface="Verdana" pitchFamily="34" charset="0"/>
                <a:cs typeface="Verdana" pitchFamily="34" charset="0"/>
              </a:rPr>
              <a:t>Численность постоянного населения,</a:t>
            </a:r>
          </a:p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Cambria" pitchFamily="18" charset="0"/>
                <a:ea typeface="Verdana" pitchFamily="34" charset="0"/>
                <a:cs typeface="Verdana" pitchFamily="34" charset="0"/>
              </a:rPr>
              <a:t>чел.</a:t>
            </a:r>
            <a:endParaRPr lang="ru-RU" sz="1400" b="1" i="1" dirty="0">
              <a:solidFill>
                <a:schemeClr val="bg1"/>
              </a:solidFill>
              <a:latin typeface="Cambria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471090" y="2780928"/>
            <a:ext cx="3571900" cy="1296144"/>
          </a:xfrm>
          <a:prstGeom prst="homePlate">
            <a:avLst/>
          </a:prstGeom>
          <a:gradFill flip="none" rotWithShape="1">
            <a:gsLst>
              <a:gs pos="0">
                <a:srgbClr val="FFF200"/>
              </a:gs>
              <a:gs pos="69000">
                <a:srgbClr val="E40401"/>
              </a:gs>
              <a:gs pos="42000">
                <a:srgbClr val="FF7A00"/>
              </a:gs>
              <a:gs pos="84000">
                <a:srgbClr val="FF0300"/>
              </a:gs>
              <a:gs pos="100000">
                <a:srgbClr val="4D0808"/>
              </a:gs>
            </a:gsLst>
            <a:lin ang="16200000" scaled="1"/>
            <a:tileRect/>
          </a:gradFill>
          <a:ln w="25400" cap="flat" cmpd="sng" algn="ctr">
            <a:solidFill>
              <a:schemeClr val="tx2">
                <a:lumMod val="75000"/>
              </a:schemeClr>
            </a:solidFill>
            <a:prstDash val="solid"/>
          </a:ln>
          <a:effectLst/>
          <a:scene3d>
            <a:camera prst="isometricLeftDown">
              <a:rot lat="0" lon="0" rev="0"/>
            </a:camera>
            <a:lightRig rig="threePt" dir="t"/>
          </a:scene3d>
          <a:sp3d>
            <a:bevelT w="139700" prst="cross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Verdana" pitchFamily="34" charset="0"/>
                <a:cs typeface="Verdana" pitchFamily="34" charset="0"/>
              </a:rPr>
              <a:t>Среднесписочная численность работников, чел.</a:t>
            </a:r>
            <a:endPara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ambria" pitchFamily="18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0484319"/>
              </p:ext>
            </p:extLst>
          </p:nvPr>
        </p:nvGraphicFramePr>
        <p:xfrm>
          <a:off x="3923929" y="2708920"/>
          <a:ext cx="4796036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691680" y="404666"/>
            <a:ext cx="6048672" cy="584775"/>
          </a:xfrm>
          <a:prstGeom prst="rect">
            <a:avLst/>
          </a:prstGeom>
        </p:spPr>
        <p:txBody>
          <a:bodyPr wrap="square">
            <a:prstTxWarp prst="textStop">
              <a:avLst/>
            </a:prstTxWarp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7030A0"/>
                </a:solidFill>
                <a:latin typeface="Cambria" pitchFamily="18" charset="0"/>
                <a:ea typeface="Verdana" pitchFamily="34" charset="0"/>
                <a:cs typeface="Verdana" pitchFamily="34" charset="0"/>
              </a:rPr>
              <a:t>Показатели социально-экономического развития</a:t>
            </a:r>
            <a:endParaRPr lang="ru-RU" sz="1600" b="1" dirty="0">
              <a:solidFill>
                <a:srgbClr val="7030A0"/>
              </a:solidFill>
              <a:latin typeface="Cambria" pitchFamily="18" charset="0"/>
              <a:ea typeface="Verdana" pitchFamily="34" charset="0"/>
              <a:cs typeface="Verdana" pitchFamily="34" charset="0"/>
            </a:endParaRPr>
          </a:p>
          <a:p>
            <a:pPr lvl="0" algn="ctr"/>
            <a:r>
              <a:rPr lang="ru-RU" sz="1600" b="1" dirty="0" smtClean="0">
                <a:solidFill>
                  <a:srgbClr val="7030A0"/>
                </a:solidFill>
                <a:latin typeface="Cambria" pitchFamily="18" charset="0"/>
                <a:ea typeface="Verdana" pitchFamily="34" charset="0"/>
                <a:cs typeface="Verdana" pitchFamily="34" charset="0"/>
              </a:rPr>
              <a:t>Бодайбинского муниципального образования</a:t>
            </a:r>
            <a:endParaRPr lang="ru-RU" sz="1600" b="1" dirty="0">
              <a:solidFill>
                <a:srgbClr val="7030A0"/>
              </a:solidFill>
              <a:latin typeface="Cambria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Пятиугольник 9"/>
          <p:cNvSpPr/>
          <p:nvPr/>
        </p:nvSpPr>
        <p:spPr>
          <a:xfrm>
            <a:off x="471090" y="4843813"/>
            <a:ext cx="3571900" cy="1214446"/>
          </a:xfrm>
          <a:prstGeom prst="homePlat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0800000" scaled="1"/>
            <a:tileRect/>
          </a:gradFill>
          <a:ln w="25400" cap="flat" cmpd="sng" algn="ctr">
            <a:solidFill>
              <a:srgbClr val="8064A2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itchFamily="18" charset="0"/>
                <a:ea typeface="Verdana" pitchFamily="34" charset="0"/>
                <a:cs typeface="Verdana" pitchFamily="34" charset="0"/>
              </a:rPr>
              <a:t>Средняя заработная плата на одного работника, тыс. руб.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ambria" pitchFamily="18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5914203"/>
              </p:ext>
            </p:extLst>
          </p:nvPr>
        </p:nvGraphicFramePr>
        <p:xfrm>
          <a:off x="4355976" y="4437112"/>
          <a:ext cx="4248472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69320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Схема 24"/>
          <p:cNvGraphicFramePr/>
          <p:nvPr>
            <p:extLst>
              <p:ext uri="{D42A27DB-BD31-4B8C-83A1-F6EECF244321}">
                <p14:modId xmlns:p14="http://schemas.microsoft.com/office/powerpoint/2010/main" val="1734242270"/>
              </p:ext>
            </p:extLst>
          </p:nvPr>
        </p:nvGraphicFramePr>
        <p:xfrm>
          <a:off x="1979712" y="188640"/>
          <a:ext cx="4968552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7" name="Схема 26"/>
          <p:cNvGraphicFramePr/>
          <p:nvPr>
            <p:extLst>
              <p:ext uri="{D42A27DB-BD31-4B8C-83A1-F6EECF244321}">
                <p14:modId xmlns:p14="http://schemas.microsoft.com/office/powerpoint/2010/main" val="3906690793"/>
              </p:ext>
            </p:extLst>
          </p:nvPr>
        </p:nvGraphicFramePr>
        <p:xfrm>
          <a:off x="323528" y="908720"/>
          <a:ext cx="8352928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67426833"/>
              </p:ext>
            </p:extLst>
          </p:nvPr>
        </p:nvGraphicFramePr>
        <p:xfrm>
          <a:off x="467544" y="3789040"/>
          <a:ext cx="7920880" cy="2608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36658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915" y="206947"/>
            <a:ext cx="8143900" cy="1061829"/>
          </a:xfrm>
          <a:prstGeom prst="rect">
            <a:avLst/>
          </a:prstGeom>
          <a:noFill/>
          <a:effectLst>
            <a:innerShdw blurRad="114300">
              <a:prstClr val="black"/>
            </a:innerShdw>
            <a:reflection blurRad="6350" stA="50000" endA="300" endPos="90000" dir="5400000" sy="-100000" algn="bl" rotWithShape="0"/>
          </a:effectLst>
        </p:spPr>
        <p:txBody>
          <a:bodyPr wrap="square" rtlCol="0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1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     </a:t>
            </a:r>
            <a:r>
              <a:rPr lang="ru-RU" sz="21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Verdana" pitchFamily="34" charset="0"/>
                <a:cs typeface="Verdana" pitchFamily="34" charset="0"/>
              </a:rPr>
              <a:t>«Дорожная деятельность и транспортное обслуживание на территории Бодайбинского муниципального образования» на 2015-2017 годы</a:t>
            </a:r>
            <a:endParaRPr lang="ru-RU" sz="21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52611881"/>
              </p:ext>
            </p:extLst>
          </p:nvPr>
        </p:nvGraphicFramePr>
        <p:xfrm>
          <a:off x="561916" y="1628800"/>
          <a:ext cx="7754501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2051720" y="1410820"/>
            <a:ext cx="5688632" cy="6480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Stop">
              <a:avLst/>
            </a:prstTxWarp>
          </a:bodyPr>
          <a:lstStyle/>
          <a:p>
            <a:pPr algn="ctr"/>
            <a:r>
              <a:rPr lang="ru-RU" sz="11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Финансирование по подпрограммам (тыс.руб.):</a:t>
            </a:r>
            <a:endParaRPr lang="ru-RU" sz="11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207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агетная рамка 2"/>
          <p:cNvSpPr/>
          <p:nvPr/>
        </p:nvSpPr>
        <p:spPr>
          <a:xfrm>
            <a:off x="251521" y="260648"/>
            <a:ext cx="3096344" cy="576064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Задачи программы: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mbria" pitchFamily="18" charset="0"/>
            </a:endParaRPr>
          </a:p>
        </p:txBody>
      </p:sp>
      <p:sp>
        <p:nvSpPr>
          <p:cNvPr id="4" name="Правильный пятиугольник 3"/>
          <p:cNvSpPr/>
          <p:nvPr/>
        </p:nvSpPr>
        <p:spPr>
          <a:xfrm>
            <a:off x="1612312" y="764704"/>
            <a:ext cx="3096344" cy="792088"/>
          </a:xfrm>
          <a:prstGeom prst="pentagon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20999999"/>
            </a:camera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Обеспечение безопасности дорожного движения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5" name="Правильный пятиугольник 4"/>
          <p:cNvSpPr/>
          <p:nvPr/>
        </p:nvSpPr>
        <p:spPr>
          <a:xfrm>
            <a:off x="-108520" y="980728"/>
            <a:ext cx="3096344" cy="1368152"/>
          </a:xfrm>
          <a:prstGeom prst="pentag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20399999"/>
            </a:camera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Ремонт внутриквартальных и автомобильных дорог общего пользования местного значения и сооружений на них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6" name="Правильный пятиугольник 5"/>
          <p:cNvSpPr/>
          <p:nvPr/>
        </p:nvSpPr>
        <p:spPr>
          <a:xfrm>
            <a:off x="1979712" y="1808820"/>
            <a:ext cx="3096344" cy="1080120"/>
          </a:xfrm>
          <a:prstGeom prst="pentagon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Обеспечение транспортного обслуживания населения </a:t>
            </a:r>
          </a:p>
          <a:p>
            <a:pPr algn="ctr"/>
            <a:endParaRPr lang="ru-RU" sz="1200" dirty="0">
              <a:solidFill>
                <a:schemeClr val="accent1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7" name="Багетная рамка 6"/>
          <p:cNvSpPr/>
          <p:nvPr/>
        </p:nvSpPr>
        <p:spPr>
          <a:xfrm>
            <a:off x="4127414" y="305649"/>
            <a:ext cx="4621051" cy="555678"/>
          </a:xfrm>
          <a:prstGeom prst="beve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Мероприятия программы: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mbria" pitchFamily="18" charset="0"/>
            </a:endParaRPr>
          </a:p>
        </p:txBody>
      </p:sp>
      <p:sp>
        <p:nvSpPr>
          <p:cNvPr id="8" name="Багетная рамка 7"/>
          <p:cNvSpPr/>
          <p:nvPr/>
        </p:nvSpPr>
        <p:spPr>
          <a:xfrm>
            <a:off x="5605669" y="861327"/>
            <a:ext cx="3096344" cy="555678"/>
          </a:xfrm>
          <a:prstGeom prst="bevel">
            <a:avLst/>
          </a:prstGeom>
          <a:solidFill>
            <a:srgbClr val="EA8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Капитальный ремонт и ремонт автомобильных дорог общего пользования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9" name="Багетная рамка 8"/>
          <p:cNvSpPr/>
          <p:nvPr/>
        </p:nvSpPr>
        <p:spPr>
          <a:xfrm>
            <a:off x="4690137" y="1455997"/>
            <a:ext cx="3384376" cy="705649"/>
          </a:xfrm>
          <a:prstGeom prst="bevel">
            <a:avLst/>
          </a:prstGeom>
          <a:solidFill>
            <a:srgbClr val="F58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Ремонт автомобильных дорог, образующих проезды к территориям, прилегающим к многоквартирным домам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10" name="Багетная рамка 9"/>
          <p:cNvSpPr/>
          <p:nvPr/>
        </p:nvSpPr>
        <p:spPr>
          <a:xfrm>
            <a:off x="5940153" y="2224110"/>
            <a:ext cx="3096344" cy="682807"/>
          </a:xfrm>
          <a:prstGeom prst="bevel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Содержание и текущий ремонт действующей сети дорог и сооружений на них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4932040" y="2942737"/>
            <a:ext cx="3096344" cy="631186"/>
          </a:xfrm>
          <a:prstGeom prst="bevel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Возмещение выпадающих доходов по пассажирским перевозкам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12" name="Багетная рамка 11"/>
          <p:cNvSpPr/>
          <p:nvPr/>
        </p:nvSpPr>
        <p:spPr>
          <a:xfrm>
            <a:off x="5499335" y="3607020"/>
            <a:ext cx="3566677" cy="673500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Установка дорожных знаков, ограждений дорожного полотна, устройство пешеходных переходов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Cambria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06232"/>
            <a:ext cx="4248472" cy="26642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293096"/>
            <a:ext cx="3625956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831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915" y="206948"/>
            <a:ext cx="8143900" cy="1061829"/>
          </a:xfrm>
          <a:prstGeom prst="rect">
            <a:avLst/>
          </a:prstGeom>
          <a:noFill/>
          <a:effectLst>
            <a:innerShdw blurRad="114300">
              <a:prstClr val="black"/>
            </a:innerShdw>
            <a:reflection blurRad="6350" stA="29000" endPos="41000" dir="5400000" sy="-100000" algn="bl" rotWithShape="0"/>
          </a:effectLst>
        </p:spPr>
        <p:txBody>
          <a:bodyPr wrap="square" rtlCol="0" anchor="ctr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1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1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ambria" pitchFamily="18" charset="0"/>
                <a:ea typeface="Verdana" pitchFamily="34" charset="0"/>
                <a:cs typeface="Verdana" pitchFamily="34" charset="0"/>
              </a:rPr>
              <a:t>«Поддержка и развитие малого и среднего предпринимательства на территории Бодайбинского муниципального образования » на 2014-2016 годы</a:t>
            </a:r>
            <a:endParaRPr lang="ru-RU" sz="21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Cambria" pitchFamily="18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51662970"/>
              </p:ext>
            </p:extLst>
          </p:nvPr>
        </p:nvGraphicFramePr>
        <p:xfrm>
          <a:off x="211865" y="1578779"/>
          <a:ext cx="6096000" cy="1959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Багетная рамка 3"/>
          <p:cNvSpPr/>
          <p:nvPr/>
        </p:nvSpPr>
        <p:spPr>
          <a:xfrm>
            <a:off x="211866" y="1294434"/>
            <a:ext cx="3096344" cy="576064"/>
          </a:xfrm>
          <a:prstGeom prst="bevel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Задачи программы: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5" name="Багетная рамка 4"/>
          <p:cNvSpPr/>
          <p:nvPr/>
        </p:nvSpPr>
        <p:spPr>
          <a:xfrm>
            <a:off x="5868145" y="2708920"/>
            <a:ext cx="3096344" cy="576064"/>
          </a:xfrm>
          <a:prstGeom prst="bevel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Мероприятия программы: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Cambria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409423302"/>
              </p:ext>
            </p:extLst>
          </p:nvPr>
        </p:nvGraphicFramePr>
        <p:xfrm>
          <a:off x="4458174" y="3317641"/>
          <a:ext cx="4488160" cy="3184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29" y="3284984"/>
            <a:ext cx="4278437" cy="30502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161" y="1409292"/>
            <a:ext cx="3096344" cy="9224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9" name="Прямоугольник с одним скругленным углом 8"/>
          <p:cNvSpPr/>
          <p:nvPr/>
        </p:nvSpPr>
        <p:spPr>
          <a:xfrm>
            <a:off x="827584" y="4221090"/>
            <a:ext cx="3038750" cy="1309117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400" b="1" cap="all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Финансирование программы в 2016 году запланировано в сумме </a:t>
            </a:r>
          </a:p>
          <a:p>
            <a:pPr algn="ctr"/>
            <a:r>
              <a:rPr lang="ru-RU" sz="1400" b="1" cap="all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65 тыс.руб.</a:t>
            </a:r>
            <a:endParaRPr lang="ru-RU" sz="1400" b="1" cap="all" dirty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9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915" y="206948"/>
            <a:ext cx="8143900" cy="1061829"/>
          </a:xfrm>
          <a:prstGeom prst="rect">
            <a:avLst/>
          </a:prstGeom>
          <a:noFill/>
          <a:effectLst>
            <a:innerShdw blurRad="114300">
              <a:prstClr val="black"/>
            </a:innerShdw>
            <a:reflection blurRad="6350" stA="84000" endPos="0" dir="5400000" sy="-100000" algn="bl" rotWithShape="0"/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ru-RU" sz="2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     </a:t>
            </a:r>
            <a:r>
              <a:rPr lang="ru-RU" sz="2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  <a:ea typeface="Verdana" pitchFamily="34" charset="0"/>
                <a:cs typeface="Verdana" pitchFamily="34" charset="0"/>
              </a:rPr>
              <a:t>«</a:t>
            </a:r>
            <a:r>
              <a:rPr lang="ru-RU" sz="2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  <a:ea typeface="Verdana" pitchFamily="34" charset="0"/>
                <a:cs typeface="Verdana" pitchFamily="34" charset="0"/>
              </a:rPr>
              <a:t>П</a:t>
            </a:r>
            <a:r>
              <a:rPr lang="ru-RU" sz="2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  <a:ea typeface="Verdana" pitchFamily="34" charset="0"/>
                <a:cs typeface="Verdana" pitchFamily="34" charset="0"/>
              </a:rPr>
              <a:t>ереселение граждан из ветхого и аварийного жилищного фонда Бодайбинского муниципального образования на период 2014-2016 годов»</a:t>
            </a:r>
            <a:endParaRPr lang="ru-RU" sz="21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246182448"/>
              </p:ext>
            </p:extLst>
          </p:nvPr>
        </p:nvGraphicFramePr>
        <p:xfrm>
          <a:off x="179513" y="1340768"/>
          <a:ext cx="4176464" cy="3184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17910913"/>
              </p:ext>
            </p:extLst>
          </p:nvPr>
        </p:nvGraphicFramePr>
        <p:xfrm>
          <a:off x="4427984" y="3356992"/>
          <a:ext cx="4536504" cy="3400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25146"/>
            <a:ext cx="3923928" cy="20162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026" y="1250482"/>
            <a:ext cx="3960440" cy="2009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1385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752179916"/>
              </p:ext>
            </p:extLst>
          </p:nvPr>
        </p:nvGraphicFramePr>
        <p:xfrm>
          <a:off x="395536" y="260648"/>
          <a:ext cx="6624736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Стрелка влево 2"/>
          <p:cNvSpPr/>
          <p:nvPr/>
        </p:nvSpPr>
        <p:spPr>
          <a:xfrm>
            <a:off x="6084168" y="404665"/>
            <a:ext cx="1944216" cy="1110225"/>
          </a:xfrm>
          <a:prstGeom prst="leftArrow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72 860,50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mbria" pitchFamily="18" charset="0"/>
            </a:endParaRPr>
          </a:p>
        </p:txBody>
      </p:sp>
      <p:sp>
        <p:nvSpPr>
          <p:cNvPr id="4" name="Стрелка влево 3"/>
          <p:cNvSpPr/>
          <p:nvPr/>
        </p:nvSpPr>
        <p:spPr>
          <a:xfrm>
            <a:off x="6084169" y="2096852"/>
            <a:ext cx="1905391" cy="1080120"/>
          </a:xfrm>
          <a:prstGeom prst="leftArrow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5 645,00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mbria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693415" y="1628800"/>
            <a:ext cx="1296144" cy="3600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Тыс.руб.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mbria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7993291"/>
              </p:ext>
            </p:extLst>
          </p:nvPr>
        </p:nvGraphicFramePr>
        <p:xfrm>
          <a:off x="3491881" y="3356992"/>
          <a:ext cx="5292080" cy="3271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0" y="3789040"/>
            <a:ext cx="3528392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17298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915" y="140675"/>
            <a:ext cx="8143900" cy="1077218"/>
          </a:xfrm>
          <a:prstGeom prst="rect">
            <a:avLst/>
          </a:prstGeom>
          <a:noFill/>
          <a:effectLst>
            <a:innerShdw blurRad="114300">
              <a:prstClr val="black"/>
            </a:innerShdw>
            <a:reflection blurRad="6350" stA="84000" endPos="0" dir="5400000" sy="-100000" algn="bl" rotWithShape="0"/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Verdana" pitchFamily="34" charset="0"/>
                <a:cs typeface="Verdana" pitchFamily="34" charset="0"/>
              </a:rPr>
              <a:t>«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Verdana" pitchFamily="34" charset="0"/>
                <a:cs typeface="Verdana" pitchFamily="34" charset="0"/>
              </a:rPr>
              <a:t>П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Verdana" pitchFamily="34" charset="0"/>
                <a:cs typeface="Verdana" pitchFamily="34" charset="0"/>
              </a:rPr>
              <a:t>ереселение граждан из жилых помещений, расположенных в зоне БАМ, признанных непригодными для проживания, и (или) жилых помещений с высоким уровнем износа (более 70%) на территории Бодайбинского муниципального образования на 2014-2016 годы»</a:t>
            </a:r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432969717"/>
              </p:ext>
            </p:extLst>
          </p:nvPr>
        </p:nvGraphicFramePr>
        <p:xfrm>
          <a:off x="3347864" y="1268760"/>
          <a:ext cx="5501967" cy="1887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084422964"/>
              </p:ext>
            </p:extLst>
          </p:nvPr>
        </p:nvGraphicFramePr>
        <p:xfrm>
          <a:off x="539400" y="3284984"/>
          <a:ext cx="8209064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3" y="4267608"/>
            <a:ext cx="2664296" cy="23042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6" name="Picture 2" descr="Картинки по запросу фото Бодайбо старые дома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193295"/>
            <a:ext cx="2680115" cy="197861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1733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2641618"/>
              </p:ext>
            </p:extLst>
          </p:nvPr>
        </p:nvGraphicFramePr>
        <p:xfrm>
          <a:off x="4067944" y="3926397"/>
          <a:ext cx="4968552" cy="2821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39553" y="260648"/>
            <a:ext cx="8064896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Deflat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Объемы финансирования муниципальной программы: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mbria" pitchFamily="18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030028938"/>
              </p:ext>
            </p:extLst>
          </p:nvPr>
        </p:nvGraphicFramePr>
        <p:xfrm>
          <a:off x="467545" y="1052736"/>
          <a:ext cx="8280920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900467"/>
            <a:ext cx="5040560" cy="2638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556792"/>
            <a:ext cx="2016224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687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915" y="386898"/>
            <a:ext cx="8143900" cy="584775"/>
          </a:xfrm>
          <a:prstGeom prst="rect">
            <a:avLst/>
          </a:prstGeom>
          <a:noFill/>
          <a:effectLst>
            <a:innerShdw blurRad="114300">
              <a:prstClr val="black"/>
            </a:innerShdw>
            <a:reflection blurRad="6350" stA="84000" endPos="0" dir="5400000" sy="-100000" algn="bl" rotWithShape="0"/>
          </a:effectLst>
        </p:spPr>
        <p:txBody>
          <a:bodyPr wrap="square" rtlCol="0" anchor="ctr">
            <a:prstTxWarp prst="textInflate">
              <a:avLst/>
            </a:prstTxWarp>
            <a:spAutoFit/>
          </a:bodyPr>
          <a:lstStyle/>
          <a:p>
            <a:pPr algn="ctr"/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  <a:ea typeface="Verdana" pitchFamily="34" charset="0"/>
                <a:cs typeface="Verdana" pitchFamily="34" charset="0"/>
              </a:rPr>
              <a:t>«Развитие жилищно-коммунального хозяйства на территории Бодайбинского муниципального образования» на 2015-2017 годы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590075955"/>
              </p:ext>
            </p:extLst>
          </p:nvPr>
        </p:nvGraphicFramePr>
        <p:xfrm>
          <a:off x="395537" y="1124744"/>
          <a:ext cx="831027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25" y="3917439"/>
            <a:ext cx="1080120" cy="86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1" y="1412776"/>
            <a:ext cx="971600" cy="699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153248"/>
            <a:ext cx="1008112" cy="826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943472"/>
            <a:ext cx="914400" cy="9144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9" y="3917439"/>
            <a:ext cx="1037471" cy="936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240147"/>
            <a:ext cx="3024336" cy="142304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5240145"/>
            <a:ext cx="2883768" cy="1373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4882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915" y="386898"/>
            <a:ext cx="8143900" cy="584775"/>
          </a:xfrm>
          <a:prstGeom prst="rect">
            <a:avLst/>
          </a:prstGeom>
          <a:noFill/>
          <a:effectLst>
            <a:innerShdw blurRad="114300">
              <a:prstClr val="black"/>
            </a:innerShdw>
            <a:reflection blurRad="6350" stA="84000" endPos="0" dir="5400000" sy="-100000" algn="bl" rotWithShape="0"/>
          </a:effectLst>
        </p:spPr>
        <p:txBody>
          <a:bodyPr wrap="square" rtlCol="0" anchor="ctr">
            <a:prstTxWarp prst="textInflate">
              <a:avLst/>
            </a:prstTxWarp>
            <a:spAutoFit/>
          </a:bodyPr>
          <a:lstStyle/>
          <a:p>
            <a:pPr algn="ctr"/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  <a:ea typeface="Verdana" pitchFamily="34" charset="0"/>
                <a:cs typeface="Verdana" pitchFamily="34" charset="0"/>
              </a:rPr>
              <a:t>«Развитие жилищно-коммунального хозяйства на территории Бодайбинского муниципального образования» на 2015-2017 годы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06733565"/>
              </p:ext>
            </p:extLst>
          </p:nvPr>
        </p:nvGraphicFramePr>
        <p:xfrm>
          <a:off x="421398" y="1550071"/>
          <a:ext cx="8424935" cy="3103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14315" y="1211515"/>
            <a:ext cx="7991500" cy="338554"/>
          </a:xfrm>
          <a:prstGeom prst="rect">
            <a:avLst/>
          </a:prstGeom>
          <a:noFill/>
          <a:effectLst>
            <a:innerShdw blurRad="114300">
              <a:prstClr val="black"/>
            </a:innerShdw>
            <a:reflection blurRad="6350" stA="84000" endPos="0" dir="5400000" sy="-100000" algn="bl" rotWithShape="0"/>
          </a:effectLst>
        </p:spPr>
        <p:txBody>
          <a:bodyPr wrap="square" rtlCol="0" anchor="ctr">
            <a:prstTxWarp prst="textInflateTop">
              <a:avLst/>
            </a:prstTxWarp>
            <a:spAutoFit/>
          </a:bodyPr>
          <a:lstStyle/>
          <a:p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Verdana" pitchFamily="34" charset="0"/>
                <a:cs typeface="Verdana" pitchFamily="34" charset="0"/>
              </a:rPr>
              <a:t>Задачи программы:</a:t>
            </a:r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04" y="4869159"/>
            <a:ext cx="2938415" cy="1725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9" y="4862125"/>
            <a:ext cx="2619923" cy="1725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803156"/>
            <a:ext cx="2448272" cy="1857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50377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37480" y="444774"/>
            <a:ext cx="7982992" cy="35719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54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Выручка от реализации продукции, работ, услуг (млн.руб.)</a:t>
            </a:r>
            <a:endParaRPr kumimoji="0" lang="ru-RU" sz="1200" b="1" i="1" u="none" strike="noStrike" kern="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4841732"/>
              </p:ext>
            </p:extLst>
          </p:nvPr>
        </p:nvGraphicFramePr>
        <p:xfrm>
          <a:off x="837481" y="765984"/>
          <a:ext cx="7910984" cy="287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899592" y="3573016"/>
            <a:ext cx="7920880" cy="432048"/>
          </a:xfrm>
          <a:prstGeom prst="roundRect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Прибыль прибыльных предприятий, (млн.руб.)</a:t>
            </a:r>
            <a:endParaRPr kumimoji="0" lang="ru-RU" sz="1400" b="1" i="1" u="none" strike="noStrike" kern="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0859772"/>
              </p:ext>
            </p:extLst>
          </p:nvPr>
        </p:nvGraphicFramePr>
        <p:xfrm>
          <a:off x="971600" y="4040157"/>
          <a:ext cx="5372100" cy="2736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5" y="4293096"/>
            <a:ext cx="2736304" cy="19442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92683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3" y="188640"/>
            <a:ext cx="7991500" cy="338554"/>
          </a:xfrm>
          <a:prstGeom prst="rect">
            <a:avLst/>
          </a:prstGeom>
          <a:noFill/>
          <a:effectLst>
            <a:innerShdw blurRad="114300">
              <a:prstClr val="black"/>
            </a:innerShdw>
            <a:reflection blurRad="6350" stA="84000" endPos="0" dir="5400000" sy="-100000" algn="bl" rotWithShape="0"/>
          </a:effectLst>
        </p:spPr>
        <p:txBody>
          <a:bodyPr wrap="square" rtlCol="0" anchor="ctr">
            <a:spAutoFit/>
          </a:bodyPr>
          <a:lstStyle/>
          <a:p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Verdana" pitchFamily="34" charset="0"/>
                <a:cs typeface="Verdana" pitchFamily="34" charset="0"/>
              </a:rPr>
              <a:t>Мероприятия  программы:</a:t>
            </a:r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506420173"/>
              </p:ext>
            </p:extLst>
          </p:nvPr>
        </p:nvGraphicFramePr>
        <p:xfrm>
          <a:off x="594846" y="188640"/>
          <a:ext cx="7936206" cy="3858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3901219"/>
            <a:ext cx="4392488" cy="2742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901219"/>
            <a:ext cx="3960440" cy="2649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40176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175426"/>
            <a:ext cx="6798110" cy="720079"/>
          </a:xfrm>
          <a:prstGeom prst="rect">
            <a:avLst/>
          </a:prstGeom>
          <a:noFill/>
          <a:effectLst>
            <a:innerShdw blurRad="114300">
              <a:prstClr val="black"/>
            </a:innerShdw>
            <a:reflection blurRad="6350" stA="84000" endPos="0" dir="5400000" sy="-100000" algn="bl" rotWithShape="0"/>
          </a:effectLst>
        </p:spPr>
        <p:txBody>
          <a:bodyPr wrap="square" rtlCol="0" anchor="ctr">
            <a:prstTxWarp prst="textDeflateInflateDeflate">
              <a:avLst/>
            </a:prstTxWarp>
            <a:spAutoFit/>
          </a:bodyPr>
          <a:lstStyle/>
          <a:p>
            <a:pPr algn="ctr"/>
            <a:r>
              <a:rPr lang="ru-RU" sz="1600" b="1" dirty="0" smtClean="0">
                <a:ln w="190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Verdana" pitchFamily="34" charset="0"/>
                <a:cs typeface="Verdana" pitchFamily="34" charset="0"/>
              </a:rPr>
              <a:t>«Комплексное благоустройство, содержание и озеленение территории Бодайбинского муниципального образования» на 2015-2017 годы</a:t>
            </a:r>
            <a:endParaRPr lang="ru-RU" sz="1600" b="1" dirty="0">
              <a:ln w="1905"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7" y="61613"/>
            <a:ext cx="1656184" cy="1017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547664" y="980729"/>
            <a:ext cx="7272808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Финансирование по подпрограммам (тыс.руб.):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824329356"/>
              </p:ext>
            </p:extLst>
          </p:nvPr>
        </p:nvGraphicFramePr>
        <p:xfrm>
          <a:off x="323528" y="1378860"/>
          <a:ext cx="6552728" cy="32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4078">
            <a:off x="5556479" y="4037740"/>
            <a:ext cx="3384376" cy="2047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3865">
            <a:off x="373085" y="4353494"/>
            <a:ext cx="3240360" cy="2047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1" y="4878651"/>
            <a:ext cx="2993318" cy="165792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844824"/>
            <a:ext cx="2000250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84366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242146232"/>
              </p:ext>
            </p:extLst>
          </p:nvPr>
        </p:nvGraphicFramePr>
        <p:xfrm>
          <a:off x="395536" y="260648"/>
          <a:ext cx="8496944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9" y="3933058"/>
            <a:ext cx="5328592" cy="2394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50" name="Picture 2" descr="Картинки по запросу фото Бодайбо клумбы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49" y="4077072"/>
            <a:ext cx="3348560" cy="19133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фото Бодайбо клумбы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304659"/>
            <a:ext cx="3096344" cy="1371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814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14247327"/>
              </p:ext>
            </p:extLst>
          </p:nvPr>
        </p:nvGraphicFramePr>
        <p:xfrm>
          <a:off x="107504" y="980728"/>
          <a:ext cx="5184576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67544" y="260648"/>
            <a:ext cx="806489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anUp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>
                  <a:solidFill>
                    <a:schemeClr val="bg2">
                      <a:lumMod val="10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Мероприятия программы:</a:t>
            </a:r>
            <a:endParaRPr lang="ru-RU" b="1" dirty="0">
              <a:ln w="11430">
                <a:solidFill>
                  <a:schemeClr val="bg2">
                    <a:lumMod val="10000"/>
                  </a:schemeClr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782" y="4080326"/>
            <a:ext cx="3369685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53" y="1484784"/>
            <a:ext cx="387374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714551"/>
            <a:ext cx="4606731" cy="9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223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62574078"/>
              </p:ext>
            </p:extLst>
          </p:nvPr>
        </p:nvGraphicFramePr>
        <p:xfrm>
          <a:off x="251521" y="188640"/>
          <a:ext cx="5904656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29733"/>
            <a:ext cx="4248472" cy="201665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4" t="10536" r="-212" b="-10536"/>
          <a:stretch/>
        </p:blipFill>
        <p:spPr>
          <a:xfrm>
            <a:off x="6074107" y="692696"/>
            <a:ext cx="2880000" cy="19442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646" y="4221090"/>
            <a:ext cx="4199495" cy="23943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20396347" lon="21355445" rev="21490876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828719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091775022"/>
              </p:ext>
            </p:extLst>
          </p:nvPr>
        </p:nvGraphicFramePr>
        <p:xfrm>
          <a:off x="323529" y="188640"/>
          <a:ext cx="8280920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607290939"/>
              </p:ext>
            </p:extLst>
          </p:nvPr>
        </p:nvGraphicFramePr>
        <p:xfrm>
          <a:off x="179512" y="908720"/>
          <a:ext cx="6480720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653" y="1340768"/>
            <a:ext cx="2954408" cy="2340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utoShape 6" descr="Картинки по запросу фото Бодайбо спортсмены"/>
          <p:cNvSpPr>
            <a:spLocks noChangeAspect="1" noChangeArrowheads="1"/>
          </p:cNvSpPr>
          <p:nvPr/>
        </p:nvSpPr>
        <p:spPr bwMode="auto">
          <a:xfrm>
            <a:off x="155575" y="-144463"/>
            <a:ext cx="3408313" cy="340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0" name="Picture 8" descr="Картинки по запросу фото Бодайбо спортсмены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4246">
            <a:off x="703542" y="4437112"/>
            <a:ext cx="3148378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60648"/>
            <a:ext cx="1905000" cy="919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60380"/>
            <a:ext cx="367665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3113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086564945"/>
              </p:ext>
            </p:extLst>
          </p:nvPr>
        </p:nvGraphicFramePr>
        <p:xfrm>
          <a:off x="323528" y="188640"/>
          <a:ext cx="7488832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168610515"/>
              </p:ext>
            </p:extLst>
          </p:nvPr>
        </p:nvGraphicFramePr>
        <p:xfrm>
          <a:off x="539552" y="1124744"/>
          <a:ext cx="6096000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9274">
            <a:off x="3623958" y="4467329"/>
            <a:ext cx="3775968" cy="211189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9" y="51363"/>
            <a:ext cx="1259632" cy="600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293" y="1124744"/>
            <a:ext cx="2479825" cy="2240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4461">
            <a:off x="971600" y="4149080"/>
            <a:ext cx="2952328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501008"/>
            <a:ext cx="28575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906923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080728338"/>
              </p:ext>
            </p:extLst>
          </p:nvPr>
        </p:nvGraphicFramePr>
        <p:xfrm>
          <a:off x="395536" y="260648"/>
          <a:ext cx="7176120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95536" y="1274107"/>
            <a:ext cx="712879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">
              <a:avLst/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Задача программы: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mbria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074459934"/>
              </p:ext>
            </p:extLst>
          </p:nvPr>
        </p:nvGraphicFramePr>
        <p:xfrm>
          <a:off x="398445" y="1778163"/>
          <a:ext cx="7128792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95536" y="3212976"/>
            <a:ext cx="712879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">
              <a:avLst/>
            </a:prstTxWarp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itchFamily="18" charset="0"/>
              </a:rPr>
              <a:t>М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itchFamily="18" charset="0"/>
              </a:rPr>
              <a:t>ероприятия программы: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mbria" pitchFamily="18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108575601"/>
              </p:ext>
            </p:extLst>
          </p:nvPr>
        </p:nvGraphicFramePr>
        <p:xfrm>
          <a:off x="395536" y="3717032"/>
          <a:ext cx="6096000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927" y="4293096"/>
            <a:ext cx="2376264" cy="1595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7" y="1812336"/>
            <a:ext cx="1563638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648044" y="3949720"/>
            <a:ext cx="1152128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345 тыс.руб.</a:t>
            </a:r>
            <a:endParaRPr lang="ru-RU" sz="1100" b="1" dirty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47042" y="4725144"/>
            <a:ext cx="115212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1 988,2 тыс.руб.</a:t>
            </a:r>
            <a:endParaRPr lang="ru-RU" sz="1100" b="1" dirty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47040" y="5373216"/>
            <a:ext cx="1152129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14 тыс.руб.</a:t>
            </a:r>
            <a:endParaRPr lang="ru-RU" sz="1100" b="1" dirty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47040" y="6165304"/>
            <a:ext cx="1126161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333 тыс.руб.</a:t>
            </a:r>
            <a:endParaRPr lang="ru-RU" sz="1100" b="1" dirty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82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картинки бодайб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0150" y="1390653"/>
            <a:ext cx="6858000" cy="877457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sz="3600" b="1" i="1" dirty="0" smtClean="0">
                <a:ln>
                  <a:solidFill>
                    <a:srgbClr val="006699"/>
                  </a:solidFill>
                </a:ln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600" b="1" i="1" dirty="0">
              <a:ln>
                <a:solidFill>
                  <a:srgbClr val="006699"/>
                </a:solidFill>
              </a:ln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3627" y="3068961"/>
            <a:ext cx="8366845" cy="3093716"/>
          </a:xfrm>
          <a:solidFill>
            <a:schemeClr val="bg1">
              <a:alpha val="39000"/>
            </a:schemeClr>
          </a:solidFill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3200" b="1" dirty="0" smtClean="0">
                <a:ln>
                  <a:solidFill>
                    <a:srgbClr val="990099"/>
                  </a:solidFill>
                </a:ln>
                <a:solidFill>
                  <a:srgbClr val="7030A0"/>
                </a:solidFill>
                <a:latin typeface="Arial Black" panose="020B0A04020102020204" pitchFamily="34" charset="0"/>
              </a:rPr>
              <a:t>Контактная информация :</a:t>
            </a:r>
          </a:p>
          <a:p>
            <a:pPr algn="just"/>
            <a:r>
              <a:rPr lang="ru-RU" sz="2800" b="1" dirty="0" smtClean="0">
                <a:ln>
                  <a:solidFill>
                    <a:srgbClr val="990099"/>
                  </a:solidFill>
                </a:ln>
                <a:solidFill>
                  <a:srgbClr val="7030A0"/>
                </a:solidFill>
                <a:latin typeface="Arial Black" panose="020B0A04020102020204" pitchFamily="34" charset="0"/>
              </a:rPr>
              <a:t>Адрес : 666904 </a:t>
            </a:r>
            <a:r>
              <a:rPr lang="ru-RU" sz="2800" b="1" dirty="0" err="1" smtClean="0">
                <a:ln>
                  <a:solidFill>
                    <a:srgbClr val="990099"/>
                  </a:solidFill>
                </a:ln>
                <a:solidFill>
                  <a:srgbClr val="7030A0"/>
                </a:solidFill>
                <a:latin typeface="Arial Black" panose="020B0A04020102020204" pitchFamily="34" charset="0"/>
              </a:rPr>
              <a:t>г.Бодайбо</a:t>
            </a:r>
            <a:r>
              <a:rPr lang="ru-RU" sz="2800" b="1" dirty="0" smtClean="0">
                <a:ln>
                  <a:solidFill>
                    <a:srgbClr val="990099"/>
                  </a:solidFill>
                </a:ln>
                <a:solidFill>
                  <a:srgbClr val="7030A0"/>
                </a:solidFill>
                <a:latin typeface="Arial Black" panose="020B0A04020102020204" pitchFamily="34" charset="0"/>
              </a:rPr>
              <a:t>, </a:t>
            </a:r>
          </a:p>
          <a:p>
            <a:pPr algn="just"/>
            <a:r>
              <a:rPr lang="ru-RU" sz="2800" b="1" dirty="0" smtClean="0">
                <a:ln>
                  <a:solidFill>
                    <a:srgbClr val="990099"/>
                  </a:solidFill>
                </a:ln>
                <a:solidFill>
                  <a:srgbClr val="7030A0"/>
                </a:solidFill>
                <a:latin typeface="Arial Black" panose="020B0A04020102020204" pitchFamily="34" charset="0"/>
              </a:rPr>
              <a:t>ул. 30 лет  Победы,  дом 3</a:t>
            </a:r>
          </a:p>
          <a:p>
            <a:pPr algn="just"/>
            <a:r>
              <a:rPr lang="ru-RU" sz="2800" b="1" dirty="0" smtClean="0">
                <a:ln>
                  <a:solidFill>
                    <a:srgbClr val="990099"/>
                  </a:solidFill>
                </a:ln>
                <a:solidFill>
                  <a:srgbClr val="7030A0"/>
                </a:solidFill>
                <a:latin typeface="Arial Black" panose="020B0A04020102020204" pitchFamily="34" charset="0"/>
              </a:rPr>
              <a:t>Тел./факс 8 (39561) 5-19-75, 5-22-24</a:t>
            </a:r>
          </a:p>
          <a:p>
            <a:pPr algn="just"/>
            <a:r>
              <a:rPr lang="en-US" sz="2800" b="1" dirty="0" smtClean="0">
                <a:ln>
                  <a:solidFill>
                    <a:srgbClr val="990099"/>
                  </a:solidFill>
                </a:ln>
                <a:solidFill>
                  <a:srgbClr val="7030A0"/>
                </a:solidFill>
                <a:latin typeface="Arial Black" panose="020B0A04020102020204" pitchFamily="34" charset="0"/>
              </a:rPr>
              <a:t>E-mail: </a:t>
            </a:r>
            <a:r>
              <a:rPr lang="en-US" sz="2800" b="1" dirty="0" smtClean="0">
                <a:ln>
                  <a:solidFill>
                    <a:srgbClr val="990099"/>
                  </a:solidFill>
                </a:ln>
                <a:solidFill>
                  <a:srgbClr val="7030A0"/>
                </a:solidFill>
                <a:latin typeface="Arial Black" panose="020B0A04020102020204" pitchFamily="34" charset="0"/>
                <a:hlinkClick r:id="rId3"/>
              </a:rPr>
              <a:t>finbod@adm-bodaibo.ru</a:t>
            </a:r>
            <a:r>
              <a:rPr lang="en-US" sz="2800" b="1" dirty="0" smtClean="0">
                <a:ln>
                  <a:solidFill>
                    <a:srgbClr val="990099"/>
                  </a:solidFill>
                </a:ln>
                <a:solidFill>
                  <a:srgbClr val="7030A0"/>
                </a:solidFill>
                <a:latin typeface="Arial Black" panose="020B0A04020102020204" pitchFamily="34" charset="0"/>
              </a:rPr>
              <a:t>, </a:t>
            </a:r>
          </a:p>
          <a:p>
            <a:pPr algn="just"/>
            <a:r>
              <a:rPr lang="en-US" sz="2800" b="1" dirty="0" smtClean="0">
                <a:ln>
                  <a:solidFill>
                    <a:srgbClr val="990099"/>
                  </a:solidFill>
                </a:ln>
                <a:solidFill>
                  <a:srgbClr val="7030A0"/>
                </a:solidFill>
                <a:latin typeface="Arial Black" panose="020B0A04020102020204" pitchFamily="34" charset="0"/>
                <a:hlinkClick r:id="rId4"/>
              </a:rPr>
              <a:t>adm_bdb@irmail.ru</a:t>
            </a:r>
            <a:r>
              <a:rPr lang="en-US" sz="2800" b="1" dirty="0" smtClean="0">
                <a:ln>
                  <a:solidFill>
                    <a:srgbClr val="990099"/>
                  </a:solidFill>
                </a:ln>
                <a:solidFill>
                  <a:srgbClr val="7030A0"/>
                </a:solidFill>
                <a:latin typeface="Arial Black" panose="020B0A04020102020204" pitchFamily="34" charset="0"/>
              </a:rPr>
              <a:t>  </a:t>
            </a:r>
            <a:endParaRPr lang="ru-RU" sz="2800" b="1" dirty="0" smtClean="0">
              <a:ln>
                <a:solidFill>
                  <a:srgbClr val="990099"/>
                </a:solidFill>
              </a:ln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just"/>
            <a:r>
              <a:rPr lang="ru-RU" sz="2800" b="1" dirty="0" smtClean="0">
                <a:ln>
                  <a:solidFill>
                    <a:srgbClr val="990099"/>
                  </a:solidFill>
                </a:ln>
                <a:solidFill>
                  <a:srgbClr val="7030A0"/>
                </a:solidFill>
                <a:latin typeface="Arial Black" panose="020B0A04020102020204" pitchFamily="34" charset="0"/>
              </a:rPr>
              <a:t>Официальный сайт:</a:t>
            </a:r>
            <a:endParaRPr lang="en-US" sz="2800" b="1" dirty="0" smtClean="0">
              <a:ln>
                <a:solidFill>
                  <a:srgbClr val="990099"/>
                </a:solidFill>
              </a:ln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just"/>
            <a:r>
              <a:rPr lang="ru-RU" sz="2800" b="1" dirty="0" smtClean="0">
                <a:ln>
                  <a:solidFill>
                    <a:srgbClr val="990099"/>
                  </a:solidFill>
                </a:ln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smtClean="0">
                <a:ln>
                  <a:solidFill>
                    <a:srgbClr val="990099"/>
                  </a:solidFill>
                </a:ln>
                <a:solidFill>
                  <a:srgbClr val="7030A0"/>
                </a:solidFill>
                <a:latin typeface="Arial Black" panose="020B0A04020102020204" pitchFamily="34" charset="0"/>
                <a:hlinkClick r:id="rId5"/>
              </a:rPr>
              <a:t>www.uprava-bodaibo.ru</a:t>
            </a:r>
            <a:r>
              <a:rPr lang="en-US" sz="2800" b="1" dirty="0" smtClean="0">
                <a:ln>
                  <a:solidFill>
                    <a:srgbClr val="990099"/>
                  </a:solidFill>
                </a:ln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endParaRPr lang="ru-RU" sz="2800" b="1" dirty="0" smtClean="0">
              <a:ln>
                <a:solidFill>
                  <a:srgbClr val="990099"/>
                </a:solidFill>
              </a:ln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just"/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98" y="384381"/>
            <a:ext cx="655559" cy="1084263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5960427" y="2348880"/>
            <a:ext cx="3053975" cy="645654"/>
            <a:chOff x="4071934" y="3929066"/>
            <a:chExt cx="3294372" cy="645654"/>
          </a:xfrm>
        </p:grpSpPr>
        <p:pic>
          <p:nvPicPr>
            <p:cNvPr id="8" name="Picture 13" descr="P:\_Управление БЮДЖЕТНОЙ ПОЛИТИКИ\БЮДЖЕТ ДЛЯ ГРАЖДАН\адреса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071934" y="3929066"/>
              <a:ext cx="1651298" cy="645654"/>
            </a:xfrm>
            <a:prstGeom prst="rect">
              <a:avLst/>
            </a:prstGeom>
            <a:noFill/>
          </p:spPr>
        </p:pic>
        <p:pic>
          <p:nvPicPr>
            <p:cNvPr id="9" name="Picture 13" descr="P:\_Управление БЮДЖЕТНОЙ ПОЛИТИКИ\БЮДЖЕТ ДЛЯ ГРАЖДАН\адреса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715008" y="3929066"/>
              <a:ext cx="1651298" cy="645654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991971" y="327752"/>
            <a:ext cx="802243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</a:bodyPr>
          <a:lstStyle/>
          <a:p>
            <a:pPr algn="ctr"/>
            <a:r>
              <a:rPr lang="ru-RU" sz="28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127000">
                    <a:srgbClr val="5B9BD5">
                      <a:lumMod val="40000"/>
                      <a:lumOff val="60000"/>
                    </a:srgbClr>
                  </a:glow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  <a:reflection blurRad="6350" stA="60000" endA="900" endPos="60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Финансовое управление </a:t>
            </a:r>
            <a:r>
              <a:rPr lang="ru-RU" sz="3200" b="1" dirty="0" err="1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127000">
                    <a:srgbClr val="5B9BD5">
                      <a:lumMod val="40000"/>
                      <a:lumOff val="60000"/>
                    </a:srgbClr>
                  </a:glow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  <a:reflection blurRad="6350" stA="60000" endA="900" endPos="60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Бодайбинского</a:t>
            </a:r>
            <a:r>
              <a:rPr lang="ru-RU" sz="28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127000">
                    <a:srgbClr val="5B9BD5">
                      <a:lumMod val="40000"/>
                      <a:lumOff val="60000"/>
                    </a:srgbClr>
                  </a:glow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  <a:reflection blurRad="6350" stA="60000" endA="900" endPos="60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городского поселения</a:t>
            </a:r>
            <a:endParaRPr lang="ru-RU" sz="2800" b="1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127000">
                  <a:srgbClr val="5B9BD5">
                    <a:lumMod val="40000"/>
                    <a:lumOff val="60000"/>
                  </a:srgbClr>
                </a:glow>
                <a:outerShdw blurRad="60007" dir="2000400" sy="-30000" kx="-800400" algn="bl" rotWithShape="0">
                  <a:prstClr val="black">
                    <a:alpha val="20000"/>
                  </a:prstClr>
                </a:outerShdw>
                <a:reflection blurRad="6350" stA="60000" endA="900" endPos="60000" dist="60007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Картинки по запросу бюджет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7" y="3687155"/>
            <a:ext cx="2458207" cy="245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92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6602904"/>
              </p:ext>
            </p:extLst>
          </p:nvPr>
        </p:nvGraphicFramePr>
        <p:xfrm>
          <a:off x="467545" y="119086"/>
          <a:ext cx="4392488" cy="2805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3203236"/>
              </p:ext>
            </p:extLst>
          </p:nvPr>
        </p:nvGraphicFramePr>
        <p:xfrm>
          <a:off x="4572001" y="1988840"/>
          <a:ext cx="4160480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539408" y="188640"/>
            <a:ext cx="3596467" cy="288032"/>
          </a:xfrm>
          <a:prstGeom prst="round2Diag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1200" dirty="0" smtClean="0">
                <a:solidFill>
                  <a:srgbClr val="FFFF00"/>
                </a:solidFill>
                <a:latin typeface="Cambria" pitchFamily="18" charset="0"/>
              </a:rPr>
              <a:t>Объем инвестиций в основной капитал, млн.руб.</a:t>
            </a:r>
            <a:endParaRPr lang="ru-RU" sz="1200" dirty="0">
              <a:solidFill>
                <a:srgbClr val="FFFF00"/>
              </a:solidFill>
              <a:latin typeface="Cambria" pitchFamily="18" charset="0"/>
            </a:endParaRPr>
          </a:p>
        </p:txBody>
      </p:sp>
      <p:sp>
        <p:nvSpPr>
          <p:cNvPr id="7" name="Прямоугольник с одним вырезанным углом 6"/>
          <p:cNvSpPr/>
          <p:nvPr/>
        </p:nvSpPr>
        <p:spPr>
          <a:xfrm>
            <a:off x="5076056" y="1700808"/>
            <a:ext cx="3456384" cy="360040"/>
          </a:xfrm>
          <a:prstGeom prst="snip1Rect">
            <a:avLst/>
          </a:prstGeom>
          <a:solidFill>
            <a:srgbClr val="EA8A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200" dirty="0" smtClean="0">
                <a:solidFill>
                  <a:srgbClr val="FFFF00"/>
                </a:solidFill>
                <a:latin typeface="Cambria" pitchFamily="18" charset="0"/>
              </a:rPr>
              <a:t>Сводный индекс потребительских цен, %</a:t>
            </a:r>
            <a:endParaRPr lang="ru-RU" sz="1200" dirty="0">
              <a:solidFill>
                <a:srgbClr val="FFFF00"/>
              </a:solidFill>
              <a:latin typeface="Cambria" pitchFamily="18" charset="0"/>
            </a:endParaRPr>
          </a:p>
        </p:txBody>
      </p:sp>
      <p:sp>
        <p:nvSpPr>
          <p:cNvPr id="8" name="Прямоугольник с двумя скругленными соседними углами 7"/>
          <p:cNvSpPr/>
          <p:nvPr/>
        </p:nvSpPr>
        <p:spPr>
          <a:xfrm>
            <a:off x="683568" y="3001265"/>
            <a:ext cx="3600400" cy="288032"/>
          </a:xfrm>
          <a:prstGeom prst="round2Same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FFFF00"/>
                </a:solidFill>
                <a:latin typeface="Cambria" pitchFamily="18" charset="0"/>
              </a:rPr>
              <a:t>Ввод жилья на душу населения, кв.м.</a:t>
            </a: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4509962"/>
              </p:ext>
            </p:extLst>
          </p:nvPr>
        </p:nvGraphicFramePr>
        <p:xfrm>
          <a:off x="539408" y="3308230"/>
          <a:ext cx="4104601" cy="3289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92" y="278649"/>
            <a:ext cx="3276364" cy="1240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3" y="4797152"/>
            <a:ext cx="3378299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906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магнитный диск 2"/>
          <p:cNvSpPr/>
          <p:nvPr/>
        </p:nvSpPr>
        <p:spPr>
          <a:xfrm>
            <a:off x="3851921" y="2207145"/>
            <a:ext cx="2088232" cy="2736304"/>
          </a:xfrm>
          <a:prstGeom prst="flowChartMagneticDisk">
            <a:avLst/>
          </a:prstGeom>
          <a:solidFill>
            <a:schemeClr val="accent3">
              <a:lumMod val="75000"/>
            </a:schemeClr>
          </a:solidFill>
          <a:ln w="53975" cap="flat">
            <a:miter lim="800000"/>
          </a:ln>
          <a:scene3d>
            <a:camera prst="orthographicFront"/>
            <a:lightRig rig="threePt" dir="t"/>
          </a:scene3d>
          <a:sp3d>
            <a:bevelT w="127000" h="127000" prst="angle"/>
            <a:bevelB w="127000" h="1270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БЮДЖЕТ</a:t>
            </a:r>
            <a:endParaRPr lang="ru-RU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4577" y="320687"/>
            <a:ext cx="1944216" cy="588032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reflection blurRad="177800" stA="91000" endPos="65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haroni" pitchFamily="2" charset="-79"/>
              </a:rPr>
              <a:t>ДОХОДЫ (доля от общей суммы, %)</a:t>
            </a:r>
            <a:endParaRPr lang="ru-RU" sz="11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Aharoni" pitchFamily="2" charset="-79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763884" y="362777"/>
            <a:ext cx="1800200" cy="545943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reflection blurRad="152400" stA="94000" endPos="65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РАСХОДЫ (доля от общей суммы, %)</a:t>
            </a:r>
            <a:endParaRPr lang="ru-RU" sz="1100" dirty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3252373" y="3339193"/>
            <a:ext cx="450050" cy="288032"/>
          </a:xfrm>
          <a:prstGeom prst="rightArrow">
            <a:avLst/>
          </a:prstGeom>
          <a:solidFill>
            <a:srgbClr val="FF0000"/>
          </a:solidFill>
          <a:scene3d>
            <a:camera prst="orthographicFront">
              <a:rot lat="0" lon="0" rev="0"/>
            </a:camera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3274993" y="2538788"/>
            <a:ext cx="466124" cy="288032"/>
          </a:xfrm>
          <a:prstGeom prst="rightArrow">
            <a:avLst/>
          </a:prstGeom>
          <a:solidFill>
            <a:srgbClr val="FF0000"/>
          </a:solidFill>
          <a:scene3d>
            <a:camera prst="orthographicFront">
              <a:rot lat="0" lon="0" rev="21594000"/>
            </a:camera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3300245" y="4238739"/>
            <a:ext cx="440871" cy="288032"/>
          </a:xfrm>
          <a:prstGeom prst="rightArrow">
            <a:avLst/>
          </a:prstGeom>
          <a:solidFill>
            <a:srgbClr val="FF0000"/>
          </a:solidFill>
          <a:scene3d>
            <a:camera prst="orthographicFront">
              <a:rot lat="0" lon="0" rev="0"/>
            </a:camera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5960869" y="2237369"/>
            <a:ext cx="538793" cy="499645"/>
          </a:xfrm>
          <a:prstGeom prst="rightArrow">
            <a:avLst/>
          </a:prstGeom>
          <a:solidFill>
            <a:srgbClr val="00B050"/>
          </a:solidFill>
          <a:scene3d>
            <a:camera prst="orthographicFront">
              <a:rot lat="0" lon="0" rev="1800000"/>
            </a:camera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" name="Стрелка вправо 22"/>
          <p:cNvSpPr/>
          <p:nvPr/>
        </p:nvSpPr>
        <p:spPr>
          <a:xfrm>
            <a:off x="6043475" y="3314372"/>
            <a:ext cx="538793" cy="521855"/>
          </a:xfrm>
          <a:prstGeom prst="right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5960869" y="4425209"/>
            <a:ext cx="556796" cy="518240"/>
          </a:xfrm>
          <a:prstGeom prst="rightArrow">
            <a:avLst/>
          </a:prstGeom>
          <a:solidFill>
            <a:srgbClr val="00B050"/>
          </a:solidFill>
          <a:scene3d>
            <a:camera prst="orthographicFront">
              <a:rot lat="0" lon="0" rev="20099999"/>
            </a:camera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563" y="1945216"/>
            <a:ext cx="2219752" cy="3260161"/>
          </a:xfrm>
          <a:prstGeom prst="rect">
            <a:avLst/>
          </a:prstGeom>
          <a:noFill/>
          <a:ln w="44450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</a:ln>
          <a:effectLst>
            <a:innerShdw blurRad="63500" dist="50800" dir="10800000">
              <a:prstClr val="black">
                <a:alpha val="50000"/>
              </a:prstClr>
            </a:innerShdw>
            <a:reflection endPos="42000" dist="1143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203" y="297295"/>
            <a:ext cx="3293441" cy="140351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10" y="4981727"/>
            <a:ext cx="2325145" cy="1433285"/>
          </a:xfrm>
          <a:prstGeom prst="rect">
            <a:avLst/>
          </a:prstGeom>
        </p:spPr>
      </p:pic>
      <p:pic>
        <p:nvPicPr>
          <p:cNvPr id="1024" name="Рисунок 10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10" y="1251794"/>
            <a:ext cx="2313893" cy="95535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756784" y="1196752"/>
            <a:ext cx="1800200" cy="504056"/>
          </a:xfrm>
          <a:prstGeom prst="rect">
            <a:avLst/>
          </a:prstGeom>
          <a:solidFill>
            <a:srgbClr val="FF0000"/>
          </a:solidFill>
          <a:effectLst>
            <a:innerShdw blurRad="63500" dist="50800" dir="13500000">
              <a:prstClr val="black">
                <a:alpha val="50000"/>
              </a:prstClr>
            </a:innerShdw>
            <a:reflection stA="99000" endPos="17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ОБЩЕГОСУДАРСТВЕННЫЕ ВОПРОСЫ (17,75)</a:t>
            </a:r>
            <a:endParaRPr lang="ru-RU" sz="9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63885" y="1999539"/>
            <a:ext cx="1800200" cy="475659"/>
          </a:xfrm>
          <a:prstGeom prst="rect">
            <a:avLst/>
          </a:prstGeom>
          <a:solidFill>
            <a:srgbClr val="FFC000"/>
          </a:solidFill>
          <a:effectLst>
            <a:outerShdw dist="50800" sx="1000" sy="1000" algn="ctr" rotWithShape="0">
              <a:srgbClr val="000000"/>
            </a:outerShdw>
            <a:reflection stA="80000" endPos="24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convex"/>
            <a:bevelB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НАЦИОНАЛЬНАЯ БЕЗОПАСНОСТЬ И ПРАВООХРАНИТЕЛЬНАЯ ДЕЯТЕЛЬНОСТЬ (0,2)</a:t>
            </a:r>
            <a:endParaRPr lang="ru-RU" sz="8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60741" y="2764436"/>
            <a:ext cx="1800199" cy="504056"/>
          </a:xfrm>
          <a:prstGeom prst="rect">
            <a:avLst/>
          </a:prstGeom>
          <a:solidFill>
            <a:srgbClr val="FFFF00"/>
          </a:solidFill>
          <a:effectLst>
            <a:reflection stA="45000" endPos="24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convex"/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НАЦИОНАЛЬНАЯ ЭКОНОМИКА (17,85)</a:t>
            </a:r>
            <a:endParaRPr lang="ru-RU" sz="9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760740" y="3483211"/>
            <a:ext cx="1800200" cy="449847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reflection stA="45000" endPos="45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ЖИЛИЩНО-КОММУНАЛЬНОЕ ХОЗЯЙСТВО (62,72)</a:t>
            </a:r>
            <a:endParaRPr lang="ru-RU" sz="9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763886" y="4267651"/>
            <a:ext cx="1800199" cy="518240"/>
          </a:xfrm>
          <a:prstGeom prst="rect">
            <a:avLst/>
          </a:prstGeom>
          <a:solidFill>
            <a:srgbClr val="00B0F0"/>
          </a:solidFill>
          <a:effectLst>
            <a:reflection stA="45000" endPos="34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Cambria" pitchFamily="18" charset="0"/>
              </a:rPr>
              <a:t>ОБРАЗОВАНИЕ (0,2)</a:t>
            </a:r>
            <a:endParaRPr lang="ru-RU" sz="9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025" name="Прямоугольник 1024"/>
          <p:cNvSpPr/>
          <p:nvPr/>
        </p:nvSpPr>
        <p:spPr>
          <a:xfrm>
            <a:off x="6775600" y="5076265"/>
            <a:ext cx="1800200" cy="440968"/>
          </a:xfrm>
          <a:prstGeom prst="rect">
            <a:avLst/>
          </a:prstGeom>
          <a:solidFill>
            <a:srgbClr val="7030A0">
              <a:alpha val="66000"/>
            </a:srgbClr>
          </a:solidFill>
          <a:effectLst>
            <a:reflection stA="45000" endPos="35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СОЦИАЛЬНАЯ ПОЛИТИКА (1,02)</a:t>
            </a:r>
            <a:endParaRPr lang="ru-RU" sz="9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1026" name="Прямоугольник 1025"/>
          <p:cNvSpPr/>
          <p:nvPr/>
        </p:nvSpPr>
        <p:spPr>
          <a:xfrm>
            <a:off x="6775600" y="5796899"/>
            <a:ext cx="1800200" cy="440415"/>
          </a:xfrm>
          <a:prstGeom prst="rect">
            <a:avLst/>
          </a:prstGeom>
          <a:effectLst>
            <a:reflection stA="45000" endPos="47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ФИЗИЧЕСКАЯ КУЛЬТУРА И СПОРТ (0,11)</a:t>
            </a:r>
            <a:endParaRPr lang="ru-RU" sz="9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pic>
        <p:nvPicPr>
          <p:cNvPr id="35" name="Picture 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50862" y="1196752"/>
            <a:ext cx="445449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624518" y="1988841"/>
            <a:ext cx="371792" cy="49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624518" y="2764436"/>
            <a:ext cx="37179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624518" y="3483211"/>
            <a:ext cx="371792" cy="44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624518" y="4267653"/>
            <a:ext cx="371792" cy="52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629568" y="5076267"/>
            <a:ext cx="366743" cy="440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624518" y="5782469"/>
            <a:ext cx="371792" cy="45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8" name="Прямоугольник 1027"/>
          <p:cNvSpPr/>
          <p:nvPr/>
        </p:nvSpPr>
        <p:spPr>
          <a:xfrm>
            <a:off x="611562" y="2412170"/>
            <a:ext cx="2302642" cy="6042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НАЛОГОВЫЕ (43,5)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1029" name="Прямоугольник 1028"/>
          <p:cNvSpPr/>
          <p:nvPr/>
        </p:nvSpPr>
        <p:spPr>
          <a:xfrm>
            <a:off x="611562" y="3268493"/>
            <a:ext cx="2325145" cy="56773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НЕНАЛОГОВЫЕ (8,1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)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30" name="Прямоугольник 1029"/>
          <p:cNvSpPr/>
          <p:nvPr/>
        </p:nvSpPr>
        <p:spPr>
          <a:xfrm>
            <a:off x="600310" y="4144862"/>
            <a:ext cx="2325145" cy="560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Cambria" pitchFamily="18" charset="0"/>
              </a:rPr>
              <a:t>БЕЗВОЗМЕЗДНЫЕ ПОСТУПЛЕНИЯ (48,4)</a:t>
            </a:r>
            <a:endParaRPr lang="ru-RU" sz="14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9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трелка вниз 6"/>
          <p:cNvSpPr/>
          <p:nvPr/>
        </p:nvSpPr>
        <p:spPr>
          <a:xfrm>
            <a:off x="7435207" y="3068960"/>
            <a:ext cx="484632" cy="648072"/>
          </a:xfrm>
          <a:prstGeom prst="downArrow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8219465"/>
              </p:ext>
            </p:extLst>
          </p:nvPr>
        </p:nvGraphicFramePr>
        <p:xfrm>
          <a:off x="179512" y="116632"/>
          <a:ext cx="3744416" cy="3324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9929438"/>
              </p:ext>
            </p:extLst>
          </p:nvPr>
        </p:nvGraphicFramePr>
        <p:xfrm>
          <a:off x="4499993" y="188640"/>
          <a:ext cx="4543425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3837408"/>
              </p:ext>
            </p:extLst>
          </p:nvPr>
        </p:nvGraphicFramePr>
        <p:xfrm>
          <a:off x="2320939" y="3392998"/>
          <a:ext cx="4572000" cy="3224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Трапеция 1"/>
          <p:cNvSpPr/>
          <p:nvPr/>
        </p:nvSpPr>
        <p:spPr>
          <a:xfrm>
            <a:off x="6876257" y="3717032"/>
            <a:ext cx="2088232" cy="2304256"/>
          </a:xfrm>
          <a:prstGeom prst="trapezoid">
            <a:avLst/>
          </a:prstGeom>
          <a:gradFill>
            <a:gsLst>
              <a:gs pos="0">
                <a:srgbClr val="DDEBCF"/>
              </a:gs>
              <a:gs pos="67000">
                <a:srgbClr val="9CB86E"/>
              </a:gs>
              <a:gs pos="100000">
                <a:srgbClr val="156B13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9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-Налог на доходы физических лиц;</a:t>
            </a:r>
          </a:p>
          <a:p>
            <a:pPr algn="ctr"/>
            <a:r>
              <a:rPr lang="ru-RU" sz="900" dirty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-</a:t>
            </a:r>
            <a:r>
              <a:rPr lang="ru-RU" sz="9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Доходы от уплаты акцизов;</a:t>
            </a:r>
          </a:p>
          <a:p>
            <a:pPr algn="ctr"/>
            <a:r>
              <a:rPr lang="ru-RU" sz="9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-Налог на имущество;</a:t>
            </a:r>
          </a:p>
          <a:p>
            <a:pPr algn="ctr"/>
            <a:r>
              <a:rPr lang="ru-RU" sz="9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-Государственная пошлина;</a:t>
            </a:r>
          </a:p>
          <a:p>
            <a:pPr algn="ctr"/>
            <a:r>
              <a:rPr lang="ru-RU" sz="9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-Доходы от аренды имущества и земли;</a:t>
            </a:r>
          </a:p>
          <a:p>
            <a:pPr algn="ctr"/>
            <a:r>
              <a:rPr lang="ru-RU" sz="9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-Прочие неналоговые;</a:t>
            </a:r>
          </a:p>
          <a:p>
            <a:pPr marL="285750" indent="-285750" algn="ctr">
              <a:buFontTx/>
              <a:buChar char="-"/>
            </a:pPr>
            <a:endParaRPr lang="ru-RU" sz="9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8" name="Параллелограмм 7"/>
          <p:cNvSpPr/>
          <p:nvPr/>
        </p:nvSpPr>
        <p:spPr>
          <a:xfrm>
            <a:off x="323528" y="3717034"/>
            <a:ext cx="1656184" cy="2528749"/>
          </a:xfrm>
          <a:prstGeom prst="parallelogram">
            <a:avLst/>
          </a:prstGeom>
          <a:gradFill flip="none" rotWithShape="1">
            <a:gsLst>
              <a:gs pos="0">
                <a:srgbClr val="DDEBCF"/>
              </a:gs>
              <a:gs pos="77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scene3d>
            <a:camera prst="orthographicFront"/>
            <a:lightRig rig="threePt" dir="t"/>
          </a:scene3d>
          <a:sp3d>
            <a:bevelT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Поступления от других бюджетов бюджетной системы:</a:t>
            </a:r>
          </a:p>
          <a:p>
            <a:pPr algn="ctr"/>
            <a:r>
              <a:rPr lang="ru-RU" sz="9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-Дотации на выравнивание;</a:t>
            </a:r>
          </a:p>
          <a:p>
            <a:pPr algn="ctr"/>
            <a:r>
              <a:rPr lang="ru-RU" sz="9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-Субсидии на переселение из аварийного жилья;</a:t>
            </a:r>
          </a:p>
          <a:p>
            <a:pPr algn="ctr"/>
            <a:r>
              <a:rPr lang="ru-RU" sz="9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-Прочие субсидии;</a:t>
            </a:r>
            <a:endParaRPr lang="ru-RU" sz="9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1907704" y="4509120"/>
            <a:ext cx="432048" cy="576064"/>
          </a:xfrm>
          <a:prstGeom prst="rightArrow">
            <a:avLst/>
          </a:prstGeom>
          <a:gradFill>
            <a:gsLst>
              <a:gs pos="0">
                <a:srgbClr val="DDEBCF"/>
              </a:gs>
              <a:gs pos="77000">
                <a:srgbClr val="9CB86E"/>
              </a:gs>
              <a:gs pos="100000">
                <a:srgbClr val="156B13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671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424936" cy="33855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  <a:ea typeface="Verdana" pitchFamily="34" charset="0"/>
                <a:cs typeface="Times New Roman" pitchFamily="18" charset="0"/>
              </a:rPr>
              <a:t>Структура налоговых и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  <a:ea typeface="Verdana" pitchFamily="34" charset="0"/>
                <a:cs typeface="Times New Roman" pitchFamily="18" charset="0"/>
              </a:rPr>
              <a:t>неналоговых доходов 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  <a:ea typeface="Verdana" pitchFamily="34" charset="0"/>
                <a:cs typeface="Times New Roman" pitchFamily="18" charset="0"/>
              </a:rPr>
              <a:t>бюджета в 2016 году</a:t>
            </a: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433635"/>
              </p:ext>
            </p:extLst>
          </p:nvPr>
        </p:nvGraphicFramePr>
        <p:xfrm>
          <a:off x="467544" y="671210"/>
          <a:ext cx="8424936" cy="3117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39553" y="3675221"/>
            <a:ext cx="8352928" cy="338554"/>
          </a:xfrm>
          <a:prstGeom prst="rect">
            <a:avLst/>
          </a:prstGeom>
          <a:effectLst>
            <a:outerShdw blurRad="723900" dist="317500" dir="5400000" sx="45000" sy="45000" rotWithShape="0">
              <a:prstClr val="black">
                <a:alpha val="15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FF33CC"/>
                </a:solidFill>
                <a:latin typeface="Cambria" pitchFamily="18" charset="0"/>
                <a:ea typeface="Verdana" pitchFamily="34" charset="0"/>
                <a:cs typeface="Times New Roman" pitchFamily="18" charset="0"/>
              </a:rPr>
              <a:t>Структура безвозмездных поступлений </a:t>
            </a:r>
            <a:r>
              <a:rPr lang="ru-RU" sz="1600" b="1" dirty="0">
                <a:solidFill>
                  <a:srgbClr val="FF33CC"/>
                </a:solidFill>
                <a:latin typeface="Cambria" pitchFamily="18" charset="0"/>
                <a:ea typeface="Verdana" pitchFamily="34" charset="0"/>
                <a:cs typeface="Times New Roman" pitchFamily="18" charset="0"/>
              </a:rPr>
              <a:t>в 2016 году</a:t>
            </a: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0579173"/>
              </p:ext>
            </p:extLst>
          </p:nvPr>
        </p:nvGraphicFramePr>
        <p:xfrm>
          <a:off x="1763688" y="3990576"/>
          <a:ext cx="5715000" cy="2750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204780"/>
            <a:ext cx="2267744" cy="147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589240"/>
            <a:ext cx="2396490" cy="1062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8028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8735070"/>
              </p:ext>
            </p:extLst>
          </p:nvPr>
        </p:nvGraphicFramePr>
        <p:xfrm>
          <a:off x="467544" y="260648"/>
          <a:ext cx="3672408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8669530"/>
              </p:ext>
            </p:extLst>
          </p:nvPr>
        </p:nvGraphicFramePr>
        <p:xfrm>
          <a:off x="4427984" y="260648"/>
          <a:ext cx="4572000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7832096"/>
              </p:ext>
            </p:extLst>
          </p:nvPr>
        </p:nvGraphicFramePr>
        <p:xfrm>
          <a:off x="539553" y="3356992"/>
          <a:ext cx="3744416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3282241"/>
              </p:ext>
            </p:extLst>
          </p:nvPr>
        </p:nvGraphicFramePr>
        <p:xfrm>
          <a:off x="4427984" y="3429000"/>
          <a:ext cx="4572000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513447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6214272"/>
              </p:ext>
            </p:extLst>
          </p:nvPr>
        </p:nvGraphicFramePr>
        <p:xfrm>
          <a:off x="251520" y="260648"/>
          <a:ext cx="4104456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5158037"/>
              </p:ext>
            </p:extLst>
          </p:nvPr>
        </p:nvGraphicFramePr>
        <p:xfrm>
          <a:off x="4499992" y="188640"/>
          <a:ext cx="4572000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1013107"/>
              </p:ext>
            </p:extLst>
          </p:nvPr>
        </p:nvGraphicFramePr>
        <p:xfrm>
          <a:off x="251520" y="3429000"/>
          <a:ext cx="439248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349148"/>
              </p:ext>
            </p:extLst>
          </p:nvPr>
        </p:nvGraphicFramePr>
        <p:xfrm>
          <a:off x="4427985" y="3429000"/>
          <a:ext cx="432752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399371700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7466</TotalTime>
  <Words>2836</Words>
  <Application>Microsoft Office PowerPoint</Application>
  <PresentationFormat>Экран (4:3)</PresentationFormat>
  <Paragraphs>454</Paragraphs>
  <Slides>38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38</vt:i4>
      </vt:variant>
    </vt:vector>
  </HeadingPairs>
  <TitlesOfParts>
    <vt:vector size="41" baseType="lpstr">
      <vt:lpstr>Воздушный поток</vt:lpstr>
      <vt:lpstr>Тема Office</vt:lpstr>
      <vt:lpstr>1_Тема Office</vt:lpstr>
      <vt:lpstr>Бюджет Бодайбинского муниципального образования на 2016 год  с изменениями и дополнениями на 01.04.2016г.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Нижегородцева Елена Юрьевна</dc:creator>
  <cp:lastModifiedBy>Нижегородцева Елена Юрьевна</cp:lastModifiedBy>
  <cp:revision>325</cp:revision>
  <cp:lastPrinted>2016-05-12T05:31:05Z</cp:lastPrinted>
  <dcterms:created xsi:type="dcterms:W3CDTF">2016-04-14T05:38:08Z</dcterms:created>
  <dcterms:modified xsi:type="dcterms:W3CDTF">2016-05-27T01:42:43Z</dcterms:modified>
</cp:coreProperties>
</file>